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62" r:id="rId4"/>
    <p:sldId id="268" r:id="rId5"/>
    <p:sldId id="256" r:id="rId6"/>
    <p:sldId id="263" r:id="rId7"/>
    <p:sldId id="264" r:id="rId8"/>
    <p:sldId id="259" r:id="rId9"/>
    <p:sldId id="260" r:id="rId10"/>
    <p:sldId id="261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79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 Ward" userId="c5814ab1-d394-4bc1-a6c6-60c5cec30f93" providerId="ADAL" clId="{C99C40AC-E08A-403F-BF30-E5DCC28480A8}"/>
    <pc:docChg chg="undo custSel addSld delSld modSld sldOrd">
      <pc:chgData name="Ron Ward" userId="c5814ab1-d394-4bc1-a6c6-60c5cec30f93" providerId="ADAL" clId="{C99C40AC-E08A-403F-BF30-E5DCC28480A8}" dt="2023-08-03T22:06:05.822" v="2348" actId="20577"/>
      <pc:docMkLst>
        <pc:docMk/>
      </pc:docMkLst>
      <pc:sldChg chg="addSp delSp modSp mod setBg">
        <pc:chgData name="Ron Ward" userId="c5814ab1-d394-4bc1-a6c6-60c5cec30f93" providerId="ADAL" clId="{C99C40AC-E08A-403F-BF30-E5DCC28480A8}" dt="2023-08-03T18:57:35.053" v="2000" actId="20577"/>
        <pc:sldMkLst>
          <pc:docMk/>
          <pc:sldMk cId="3707255838" sldId="256"/>
        </pc:sldMkLst>
        <pc:spChg chg="mod">
          <ac:chgData name="Ron Ward" userId="c5814ab1-d394-4bc1-a6c6-60c5cec30f93" providerId="ADAL" clId="{C99C40AC-E08A-403F-BF30-E5DCC28480A8}" dt="2023-08-03T18:57:35.053" v="2000" actId="20577"/>
          <ac:spMkLst>
            <pc:docMk/>
            <pc:sldMk cId="3707255838" sldId="256"/>
            <ac:spMk id="4" creationId="{1A964502-5220-865C-5271-623D73C093C0}"/>
          </ac:spMkLst>
        </pc:spChg>
        <pc:spChg chg="add mod">
          <ac:chgData name="Ron Ward" userId="c5814ab1-d394-4bc1-a6c6-60c5cec30f93" providerId="ADAL" clId="{C99C40AC-E08A-403F-BF30-E5DCC28480A8}" dt="2023-08-02T13:14:26.996" v="89" actId="1076"/>
          <ac:spMkLst>
            <pc:docMk/>
            <pc:sldMk cId="3707255838" sldId="256"/>
            <ac:spMk id="6" creationId="{22F64A64-5B8F-0F4F-A754-506F7A7AB57F}"/>
          </ac:spMkLst>
        </pc:spChg>
        <pc:spChg chg="add mod">
          <ac:chgData name="Ron Ward" userId="c5814ab1-d394-4bc1-a6c6-60c5cec30f93" providerId="ADAL" clId="{C99C40AC-E08A-403F-BF30-E5DCC28480A8}" dt="2023-08-02T15:15:51.085" v="294" actId="1076"/>
          <ac:spMkLst>
            <pc:docMk/>
            <pc:sldMk cId="3707255838" sldId="256"/>
            <ac:spMk id="8" creationId="{0CA6C76F-0A3B-EDDE-56DD-276787BA48A5}"/>
          </ac:spMkLst>
        </pc:spChg>
        <pc:spChg chg="add mod">
          <ac:chgData name="Ron Ward" userId="c5814ab1-d394-4bc1-a6c6-60c5cec30f93" providerId="ADAL" clId="{C99C40AC-E08A-403F-BF30-E5DCC28480A8}" dt="2023-08-02T15:15:45.427" v="293" actId="1076"/>
          <ac:spMkLst>
            <pc:docMk/>
            <pc:sldMk cId="3707255838" sldId="256"/>
            <ac:spMk id="10" creationId="{DCE171E6-4EF5-FAB2-E782-40BB3E3108D4}"/>
          </ac:spMkLst>
        </pc:spChg>
        <pc:spChg chg="add mod">
          <ac:chgData name="Ron Ward" userId="c5814ab1-d394-4bc1-a6c6-60c5cec30f93" providerId="ADAL" clId="{C99C40AC-E08A-403F-BF30-E5DCC28480A8}" dt="2023-08-02T15:15:30.565" v="291" actId="20577"/>
          <ac:spMkLst>
            <pc:docMk/>
            <pc:sldMk cId="3707255838" sldId="256"/>
            <ac:spMk id="12" creationId="{5674495F-B0F5-30DE-4A50-C6DAAB3E3501}"/>
          </ac:spMkLst>
        </pc:spChg>
        <pc:spChg chg="add del mod">
          <ac:chgData name="Ron Ward" userId="c5814ab1-d394-4bc1-a6c6-60c5cec30f93" providerId="ADAL" clId="{C99C40AC-E08A-403F-BF30-E5DCC28480A8}" dt="2023-08-03T15:05:13.754" v="1100" actId="21"/>
          <ac:spMkLst>
            <pc:docMk/>
            <pc:sldMk cId="3707255838" sldId="256"/>
            <ac:spMk id="13" creationId="{47693874-D34D-521E-AFEC-928140CE8D63}"/>
          </ac:spMkLst>
        </pc:spChg>
        <pc:spChg chg="add mod">
          <ac:chgData name="Ron Ward" userId="c5814ab1-d394-4bc1-a6c6-60c5cec30f93" providerId="ADAL" clId="{C99C40AC-E08A-403F-BF30-E5DCC28480A8}" dt="2023-08-03T18:13:41.108" v="1739" actId="20577"/>
          <ac:spMkLst>
            <pc:docMk/>
            <pc:sldMk cId="3707255838" sldId="256"/>
            <ac:spMk id="16" creationId="{55AB49B9-ED3B-44BD-3D40-49BC3846BF7C}"/>
          </ac:spMkLst>
        </pc:spChg>
        <pc:picChg chg="add mod">
          <ac:chgData name="Ron Ward" userId="c5814ab1-d394-4bc1-a6c6-60c5cec30f93" providerId="ADAL" clId="{C99C40AC-E08A-403F-BF30-E5DCC28480A8}" dt="2023-08-02T13:17:39.758" v="123" actId="1076"/>
          <ac:picMkLst>
            <pc:docMk/>
            <pc:sldMk cId="3707255838" sldId="256"/>
            <ac:picMk id="5" creationId="{3CD68DE1-2927-D7FD-C90D-4E92F7522197}"/>
          </ac:picMkLst>
        </pc:picChg>
        <pc:picChg chg="add mod">
          <ac:chgData name="Ron Ward" userId="c5814ab1-d394-4bc1-a6c6-60c5cec30f93" providerId="ADAL" clId="{C99C40AC-E08A-403F-BF30-E5DCC28480A8}" dt="2023-08-02T15:15:54.497" v="295" actId="1076"/>
          <ac:picMkLst>
            <pc:docMk/>
            <pc:sldMk cId="3707255838" sldId="256"/>
            <ac:picMk id="7" creationId="{E3F9C7AD-A1D1-5CC5-1DA6-EA992F67912F}"/>
          </ac:picMkLst>
        </pc:picChg>
        <pc:picChg chg="add mod">
          <ac:chgData name="Ron Ward" userId="c5814ab1-d394-4bc1-a6c6-60c5cec30f93" providerId="ADAL" clId="{C99C40AC-E08A-403F-BF30-E5DCC28480A8}" dt="2023-08-02T15:15:41.173" v="292" actId="1076"/>
          <ac:picMkLst>
            <pc:docMk/>
            <pc:sldMk cId="3707255838" sldId="256"/>
            <ac:picMk id="9" creationId="{9886C22D-0EFE-10FA-9CF3-2EB61AB803FC}"/>
          </ac:picMkLst>
        </pc:picChg>
        <pc:picChg chg="add mod">
          <ac:chgData name="Ron Ward" userId="c5814ab1-d394-4bc1-a6c6-60c5cec30f93" providerId="ADAL" clId="{C99C40AC-E08A-403F-BF30-E5DCC28480A8}" dt="2023-08-02T15:14:35.547" v="285" actId="1076"/>
          <ac:picMkLst>
            <pc:docMk/>
            <pc:sldMk cId="3707255838" sldId="256"/>
            <ac:picMk id="11" creationId="{DFDC3803-B432-F74F-F2FB-5368A58A6140}"/>
          </ac:picMkLst>
        </pc:picChg>
        <pc:picChg chg="add mod">
          <ac:chgData name="Ron Ward" userId="c5814ab1-d394-4bc1-a6c6-60c5cec30f93" providerId="ADAL" clId="{C99C40AC-E08A-403F-BF30-E5DCC28480A8}" dt="2023-08-03T14:29:16.056" v="846" actId="1076"/>
          <ac:picMkLst>
            <pc:docMk/>
            <pc:sldMk cId="3707255838" sldId="256"/>
            <ac:picMk id="15" creationId="{1DF47105-5EA3-9009-50ED-635F3C192A60}"/>
          </ac:picMkLst>
        </pc:picChg>
        <pc:picChg chg="add del mod">
          <ac:chgData name="Ron Ward" userId="c5814ab1-d394-4bc1-a6c6-60c5cec30f93" providerId="ADAL" clId="{C99C40AC-E08A-403F-BF30-E5DCC28480A8}" dt="2023-08-03T15:06:49.693" v="1114" actId="478"/>
          <ac:picMkLst>
            <pc:docMk/>
            <pc:sldMk cId="3707255838" sldId="256"/>
            <ac:picMk id="18" creationId="{6BE0D319-A9DD-4818-295E-E176449D1006}"/>
          </ac:picMkLst>
        </pc:picChg>
        <pc:picChg chg="add del mod">
          <ac:chgData name="Ron Ward" userId="c5814ab1-d394-4bc1-a6c6-60c5cec30f93" providerId="ADAL" clId="{C99C40AC-E08A-403F-BF30-E5DCC28480A8}" dt="2023-08-03T15:06:50.541" v="1115" actId="478"/>
          <ac:picMkLst>
            <pc:docMk/>
            <pc:sldMk cId="3707255838" sldId="256"/>
            <ac:picMk id="19" creationId="{0C8144F6-2366-49CC-F204-5C15C2BE160F}"/>
          </ac:picMkLst>
        </pc:picChg>
        <pc:picChg chg="add mod">
          <ac:chgData name="Ron Ward" userId="c5814ab1-d394-4bc1-a6c6-60c5cec30f93" providerId="ADAL" clId="{C99C40AC-E08A-403F-BF30-E5DCC28480A8}" dt="2023-08-03T15:06:52.537" v="1116"/>
          <ac:picMkLst>
            <pc:docMk/>
            <pc:sldMk cId="3707255838" sldId="256"/>
            <ac:picMk id="20" creationId="{D2C97EDC-4EF0-5C17-AC84-5F6DD3669EBC}"/>
          </ac:picMkLst>
        </pc:picChg>
      </pc:sldChg>
      <pc:sldChg chg="addSp delSp modSp del mod">
        <pc:chgData name="Ron Ward" userId="c5814ab1-d394-4bc1-a6c6-60c5cec30f93" providerId="ADAL" clId="{C99C40AC-E08A-403F-BF30-E5DCC28480A8}" dt="2023-08-03T14:35:57.229" v="877" actId="2696"/>
        <pc:sldMkLst>
          <pc:docMk/>
          <pc:sldMk cId="1510036261" sldId="257"/>
        </pc:sldMkLst>
        <pc:spChg chg="del">
          <ac:chgData name="Ron Ward" userId="c5814ab1-d394-4bc1-a6c6-60c5cec30f93" providerId="ADAL" clId="{C99C40AC-E08A-403F-BF30-E5DCC28480A8}" dt="2023-08-02T14:29:53.660" v="243"/>
          <ac:spMkLst>
            <pc:docMk/>
            <pc:sldMk cId="1510036261" sldId="257"/>
            <ac:spMk id="2" creationId="{8AC0CA3C-E7FD-4674-9D2F-88649999426B}"/>
          </ac:spMkLst>
        </pc:spChg>
        <pc:spChg chg="add mod">
          <ac:chgData name="Ron Ward" userId="c5814ab1-d394-4bc1-a6c6-60c5cec30f93" providerId="ADAL" clId="{C99C40AC-E08A-403F-BF30-E5DCC28480A8}" dt="2023-08-02T14:30:02.231" v="246" actId="14100"/>
          <ac:spMkLst>
            <pc:docMk/>
            <pc:sldMk cId="1510036261" sldId="257"/>
            <ac:spMk id="3" creationId="{D5639CC3-F96F-A705-BEDC-E430C6181FBF}"/>
          </ac:spMkLst>
        </pc:spChg>
        <pc:picChg chg="add mod">
          <ac:chgData name="Ron Ward" userId="c5814ab1-d394-4bc1-a6c6-60c5cec30f93" providerId="ADAL" clId="{C99C40AC-E08A-403F-BF30-E5DCC28480A8}" dt="2023-08-03T14:29:29.148" v="847"/>
          <ac:picMkLst>
            <pc:docMk/>
            <pc:sldMk cId="1510036261" sldId="257"/>
            <ac:picMk id="4" creationId="{066AE606-B201-E83C-2EAD-5163E0584731}"/>
          </ac:picMkLst>
        </pc:picChg>
      </pc:sldChg>
      <pc:sldChg chg="addSp delSp modSp del mod">
        <pc:chgData name="Ron Ward" userId="c5814ab1-d394-4bc1-a6c6-60c5cec30f93" providerId="ADAL" clId="{C99C40AC-E08A-403F-BF30-E5DCC28480A8}" dt="2023-08-03T14:47:01.900" v="984" actId="2696"/>
        <pc:sldMkLst>
          <pc:docMk/>
          <pc:sldMk cId="1427011837" sldId="258"/>
        </pc:sldMkLst>
        <pc:spChg chg="del">
          <ac:chgData name="Ron Ward" userId="c5814ab1-d394-4bc1-a6c6-60c5cec30f93" providerId="ADAL" clId="{C99C40AC-E08A-403F-BF30-E5DCC28480A8}" dt="2023-08-02T14:30:12.791" v="247"/>
          <ac:spMkLst>
            <pc:docMk/>
            <pc:sldMk cId="1427011837" sldId="258"/>
            <ac:spMk id="2" creationId="{0BD90149-F92F-1DA3-7AD7-EDA81BB88924}"/>
          </ac:spMkLst>
        </pc:spChg>
        <pc:spChg chg="add mod">
          <ac:chgData name="Ron Ward" userId="c5814ab1-d394-4bc1-a6c6-60c5cec30f93" providerId="ADAL" clId="{C99C40AC-E08A-403F-BF30-E5DCC28480A8}" dt="2023-08-02T14:30:21.426" v="250" actId="14100"/>
          <ac:spMkLst>
            <pc:docMk/>
            <pc:sldMk cId="1427011837" sldId="258"/>
            <ac:spMk id="3" creationId="{5FBE04C4-E08F-0180-7B1C-ED059363331B}"/>
          </ac:spMkLst>
        </pc:spChg>
        <pc:picChg chg="add mod">
          <ac:chgData name="Ron Ward" userId="c5814ab1-d394-4bc1-a6c6-60c5cec30f93" providerId="ADAL" clId="{C99C40AC-E08A-403F-BF30-E5DCC28480A8}" dt="2023-08-03T14:29:33.188" v="848"/>
          <ac:picMkLst>
            <pc:docMk/>
            <pc:sldMk cId="1427011837" sldId="258"/>
            <ac:picMk id="4" creationId="{C056DD6D-0856-804A-567E-AB67F7EA2F40}"/>
          </ac:picMkLst>
        </pc:picChg>
      </pc:sldChg>
      <pc:sldChg chg="addSp delSp modSp mod">
        <pc:chgData name="Ron Ward" userId="c5814ab1-d394-4bc1-a6c6-60c5cec30f93" providerId="ADAL" clId="{C99C40AC-E08A-403F-BF30-E5DCC28480A8}" dt="2023-08-03T19:51:44.601" v="2096" actId="20577"/>
        <pc:sldMkLst>
          <pc:docMk/>
          <pc:sldMk cId="2093942960" sldId="259"/>
        </pc:sldMkLst>
        <pc:spChg chg="mod">
          <ac:chgData name="Ron Ward" userId="c5814ab1-d394-4bc1-a6c6-60c5cec30f93" providerId="ADAL" clId="{C99C40AC-E08A-403F-BF30-E5DCC28480A8}" dt="2023-08-03T18:59:20.001" v="2043" actId="20577"/>
          <ac:spMkLst>
            <pc:docMk/>
            <pc:sldMk cId="2093942960" sldId="259"/>
            <ac:spMk id="2" creationId="{A1EC0CA6-6B77-8521-0F74-BCBF60641CB3}"/>
          </ac:spMkLst>
        </pc:spChg>
        <pc:spChg chg="add mod">
          <ac:chgData name="Ron Ward" userId="c5814ab1-d394-4bc1-a6c6-60c5cec30f93" providerId="ADAL" clId="{C99C40AC-E08A-403F-BF30-E5DCC28480A8}" dt="2023-08-03T19:49:35.788" v="2073" actId="1076"/>
          <ac:spMkLst>
            <pc:docMk/>
            <pc:sldMk cId="2093942960" sldId="259"/>
            <ac:spMk id="4" creationId="{4A02D1C9-3982-C176-88BB-5D0BA0EE98D8}"/>
          </ac:spMkLst>
        </pc:spChg>
        <pc:spChg chg="add mod">
          <ac:chgData name="Ron Ward" userId="c5814ab1-d394-4bc1-a6c6-60c5cec30f93" providerId="ADAL" clId="{C99C40AC-E08A-403F-BF30-E5DCC28480A8}" dt="2023-08-03T19:49:45.566" v="2075" actId="1076"/>
          <ac:spMkLst>
            <pc:docMk/>
            <pc:sldMk cId="2093942960" sldId="259"/>
            <ac:spMk id="6" creationId="{F57DD785-D290-6357-D3F2-D24BBE42FB36}"/>
          </ac:spMkLst>
        </pc:spChg>
        <pc:spChg chg="add mod">
          <ac:chgData name="Ron Ward" userId="c5814ab1-d394-4bc1-a6c6-60c5cec30f93" providerId="ADAL" clId="{C99C40AC-E08A-403F-BF30-E5DCC28480A8}" dt="2023-08-03T19:49:55.540" v="2077" actId="1076"/>
          <ac:spMkLst>
            <pc:docMk/>
            <pc:sldMk cId="2093942960" sldId="259"/>
            <ac:spMk id="7" creationId="{29F80EB9-F0F3-239C-1301-16F548DD0EFA}"/>
          </ac:spMkLst>
        </pc:spChg>
        <pc:spChg chg="add del mod">
          <ac:chgData name="Ron Ward" userId="c5814ab1-d394-4bc1-a6c6-60c5cec30f93" providerId="ADAL" clId="{C99C40AC-E08A-403F-BF30-E5DCC28480A8}" dt="2023-08-03T14:04:37.287" v="481" actId="21"/>
          <ac:spMkLst>
            <pc:docMk/>
            <pc:sldMk cId="2093942960" sldId="259"/>
            <ac:spMk id="8" creationId="{4D0C7E34-84B5-51EA-AEFD-6B7EEFE2EFA1}"/>
          </ac:spMkLst>
        </pc:spChg>
        <pc:spChg chg="add mod">
          <ac:chgData name="Ron Ward" userId="c5814ab1-d394-4bc1-a6c6-60c5cec30f93" providerId="ADAL" clId="{C99C40AC-E08A-403F-BF30-E5DCC28480A8}" dt="2023-08-03T19:00:15.031" v="2071" actId="1076"/>
          <ac:spMkLst>
            <pc:docMk/>
            <pc:sldMk cId="2093942960" sldId="259"/>
            <ac:spMk id="8" creationId="{BAE38772-3734-D8D3-0CD6-C80FD77C9032}"/>
          </ac:spMkLst>
        </pc:spChg>
        <pc:spChg chg="add mod">
          <ac:chgData name="Ron Ward" userId="c5814ab1-d394-4bc1-a6c6-60c5cec30f93" providerId="ADAL" clId="{C99C40AC-E08A-403F-BF30-E5DCC28480A8}" dt="2023-08-03T19:51:44.601" v="2096" actId="20577"/>
          <ac:spMkLst>
            <pc:docMk/>
            <pc:sldMk cId="2093942960" sldId="259"/>
            <ac:spMk id="12" creationId="{CFE88E22-3AAC-5743-28F6-DD33B23B2F14}"/>
          </ac:spMkLst>
        </pc:spChg>
        <pc:picChg chg="add mod">
          <ac:chgData name="Ron Ward" userId="c5814ab1-d394-4bc1-a6c6-60c5cec30f93" providerId="ADAL" clId="{C99C40AC-E08A-403F-BF30-E5DCC28480A8}" dt="2023-08-03T19:49:39.977" v="2074" actId="1076"/>
          <ac:picMkLst>
            <pc:docMk/>
            <pc:sldMk cId="2093942960" sldId="259"/>
            <ac:picMk id="3" creationId="{3634DDD7-6D77-350E-B9AF-591BE7D3F6CD}"/>
          </ac:picMkLst>
        </pc:picChg>
        <pc:picChg chg="add mod">
          <ac:chgData name="Ron Ward" userId="c5814ab1-d394-4bc1-a6c6-60c5cec30f93" providerId="ADAL" clId="{C99C40AC-E08A-403F-BF30-E5DCC28480A8}" dt="2023-08-03T19:49:49.123" v="2076" actId="1076"/>
          <ac:picMkLst>
            <pc:docMk/>
            <pc:sldMk cId="2093942960" sldId="259"/>
            <ac:picMk id="5" creationId="{61805E75-B557-3D6E-F4F1-23D3A380A488}"/>
          </ac:picMkLst>
        </pc:picChg>
        <pc:picChg chg="add mod">
          <ac:chgData name="Ron Ward" userId="c5814ab1-d394-4bc1-a6c6-60c5cec30f93" providerId="ADAL" clId="{C99C40AC-E08A-403F-BF30-E5DCC28480A8}" dt="2023-08-03T19:49:59.164" v="2078" actId="1076"/>
          <ac:picMkLst>
            <pc:docMk/>
            <pc:sldMk cId="2093942960" sldId="259"/>
            <ac:picMk id="9" creationId="{9DCEB13C-9BAF-D4E4-8346-B4A64CF00A2C}"/>
          </ac:picMkLst>
        </pc:picChg>
        <pc:picChg chg="add mod">
          <ac:chgData name="Ron Ward" userId="c5814ab1-d394-4bc1-a6c6-60c5cec30f93" providerId="ADAL" clId="{C99C40AC-E08A-403F-BF30-E5DCC28480A8}" dt="2023-08-03T14:29:37.486" v="849"/>
          <ac:picMkLst>
            <pc:docMk/>
            <pc:sldMk cId="2093942960" sldId="259"/>
            <ac:picMk id="10" creationId="{38836355-6B61-C2CB-B6DA-38AE61A9E17A}"/>
          </ac:picMkLst>
        </pc:picChg>
        <pc:picChg chg="add mod">
          <ac:chgData name="Ron Ward" userId="c5814ab1-d394-4bc1-a6c6-60c5cec30f93" providerId="ADAL" clId="{C99C40AC-E08A-403F-BF30-E5DCC28480A8}" dt="2023-08-03T15:10:30.459" v="1194"/>
          <ac:picMkLst>
            <pc:docMk/>
            <pc:sldMk cId="2093942960" sldId="259"/>
            <ac:picMk id="11" creationId="{2FB5AE2B-72F1-C82B-C9E4-A45F65B3A348}"/>
          </ac:picMkLst>
        </pc:picChg>
        <pc:picChg chg="add mod">
          <ac:chgData name="Ron Ward" userId="c5814ab1-d394-4bc1-a6c6-60c5cec30f93" providerId="ADAL" clId="{C99C40AC-E08A-403F-BF30-E5DCC28480A8}" dt="2023-08-03T19:51:04.711" v="2094" actId="1076"/>
          <ac:picMkLst>
            <pc:docMk/>
            <pc:sldMk cId="2093942960" sldId="259"/>
            <ac:picMk id="13" creationId="{F6C02C5F-6F1F-224A-61A8-A1AD969F0BD3}"/>
          </ac:picMkLst>
        </pc:picChg>
      </pc:sldChg>
      <pc:sldChg chg="addSp modSp mod">
        <pc:chgData name="Ron Ward" userId="c5814ab1-d394-4bc1-a6c6-60c5cec30f93" providerId="ADAL" clId="{C99C40AC-E08A-403F-BF30-E5DCC28480A8}" dt="2023-08-03T19:00:29.003" v="2072"/>
        <pc:sldMkLst>
          <pc:docMk/>
          <pc:sldMk cId="833503014" sldId="260"/>
        </pc:sldMkLst>
        <pc:spChg chg="mod">
          <ac:chgData name="Ron Ward" userId="c5814ab1-d394-4bc1-a6c6-60c5cec30f93" providerId="ADAL" clId="{C99C40AC-E08A-403F-BF30-E5DCC28480A8}" dt="2023-08-02T14:29:16.183" v="207" actId="113"/>
          <ac:spMkLst>
            <pc:docMk/>
            <pc:sldMk cId="833503014" sldId="260"/>
            <ac:spMk id="2" creationId="{4E5702AC-82D7-D401-96D8-25E8C7E6BD1D}"/>
          </ac:spMkLst>
        </pc:spChg>
        <pc:spChg chg="add mod">
          <ac:chgData name="Ron Ward" userId="c5814ab1-d394-4bc1-a6c6-60c5cec30f93" providerId="ADAL" clId="{C99C40AC-E08A-403F-BF30-E5DCC28480A8}" dt="2023-08-03T15:13:41.150" v="1202" actId="1076"/>
          <ac:spMkLst>
            <pc:docMk/>
            <pc:sldMk cId="833503014" sldId="260"/>
            <ac:spMk id="4" creationId="{67E68428-B59B-C0B6-39FB-66FBA51B8F6B}"/>
          </ac:spMkLst>
        </pc:spChg>
        <pc:spChg chg="add mod">
          <ac:chgData name="Ron Ward" userId="c5814ab1-d394-4bc1-a6c6-60c5cec30f93" providerId="ADAL" clId="{C99C40AC-E08A-403F-BF30-E5DCC28480A8}" dt="2023-08-03T15:13:49.771" v="1204" actId="1076"/>
          <ac:spMkLst>
            <pc:docMk/>
            <pc:sldMk cId="833503014" sldId="260"/>
            <ac:spMk id="6" creationId="{B26ED99A-E1E2-12E3-EE9A-23C2AAA5F67D}"/>
          </ac:spMkLst>
        </pc:spChg>
        <pc:spChg chg="add mod">
          <ac:chgData name="Ron Ward" userId="c5814ab1-d394-4bc1-a6c6-60c5cec30f93" providerId="ADAL" clId="{C99C40AC-E08A-403F-BF30-E5DCC28480A8}" dt="2023-08-03T15:14:00.775" v="1206" actId="1076"/>
          <ac:spMkLst>
            <pc:docMk/>
            <pc:sldMk cId="833503014" sldId="260"/>
            <ac:spMk id="8" creationId="{09E68EEB-1D31-4C15-C09D-E2ECD9BC7E9D}"/>
          </ac:spMkLst>
        </pc:spChg>
        <pc:spChg chg="add mod">
          <ac:chgData name="Ron Ward" userId="c5814ab1-d394-4bc1-a6c6-60c5cec30f93" providerId="ADAL" clId="{C99C40AC-E08A-403F-BF30-E5DCC28480A8}" dt="2023-08-03T19:00:29.003" v="2072"/>
          <ac:spMkLst>
            <pc:docMk/>
            <pc:sldMk cId="833503014" sldId="260"/>
            <ac:spMk id="11" creationId="{4C097698-86CF-C222-8963-00CE61E7EE8E}"/>
          </ac:spMkLst>
        </pc:spChg>
        <pc:picChg chg="add mod">
          <ac:chgData name="Ron Ward" userId="c5814ab1-d394-4bc1-a6c6-60c5cec30f93" providerId="ADAL" clId="{C99C40AC-E08A-403F-BF30-E5DCC28480A8}" dt="2023-08-03T15:13:36.564" v="1201" actId="1076"/>
          <ac:picMkLst>
            <pc:docMk/>
            <pc:sldMk cId="833503014" sldId="260"/>
            <ac:picMk id="3" creationId="{AE4E9F65-80F5-6785-EDF5-A0E65FED2E4F}"/>
          </ac:picMkLst>
        </pc:picChg>
        <pc:picChg chg="add mod">
          <ac:chgData name="Ron Ward" userId="c5814ab1-d394-4bc1-a6c6-60c5cec30f93" providerId="ADAL" clId="{C99C40AC-E08A-403F-BF30-E5DCC28480A8}" dt="2023-08-03T15:13:45.039" v="1203" actId="1076"/>
          <ac:picMkLst>
            <pc:docMk/>
            <pc:sldMk cId="833503014" sldId="260"/>
            <ac:picMk id="5" creationId="{89419C51-9F07-0BAE-596B-FEFB91D0DC14}"/>
          </ac:picMkLst>
        </pc:picChg>
        <pc:picChg chg="add mod">
          <ac:chgData name="Ron Ward" userId="c5814ab1-d394-4bc1-a6c6-60c5cec30f93" providerId="ADAL" clId="{C99C40AC-E08A-403F-BF30-E5DCC28480A8}" dt="2023-08-03T15:13:55.809" v="1205" actId="1076"/>
          <ac:picMkLst>
            <pc:docMk/>
            <pc:sldMk cId="833503014" sldId="260"/>
            <ac:picMk id="7" creationId="{0578695E-87A1-CAB9-A6FF-73A1ECB5499D}"/>
          </ac:picMkLst>
        </pc:picChg>
        <pc:picChg chg="add mod">
          <ac:chgData name="Ron Ward" userId="c5814ab1-d394-4bc1-a6c6-60c5cec30f93" providerId="ADAL" clId="{C99C40AC-E08A-403F-BF30-E5DCC28480A8}" dt="2023-08-03T14:29:46.384" v="850"/>
          <ac:picMkLst>
            <pc:docMk/>
            <pc:sldMk cId="833503014" sldId="260"/>
            <ac:picMk id="9" creationId="{D8C004F5-186C-13EE-58A7-BBAB1694B7E3}"/>
          </ac:picMkLst>
        </pc:picChg>
        <pc:picChg chg="add mod">
          <ac:chgData name="Ron Ward" userId="c5814ab1-d394-4bc1-a6c6-60c5cec30f93" providerId="ADAL" clId="{C99C40AC-E08A-403F-BF30-E5DCC28480A8}" dt="2023-08-03T15:10:44.387" v="1195"/>
          <ac:picMkLst>
            <pc:docMk/>
            <pc:sldMk cId="833503014" sldId="260"/>
            <ac:picMk id="10" creationId="{8AC75062-3B7D-FF5C-3BBC-B2B41C118DF5}"/>
          </ac:picMkLst>
        </pc:picChg>
      </pc:sldChg>
      <pc:sldChg chg="addSp delSp modSp new mod">
        <pc:chgData name="Ron Ward" userId="c5814ab1-d394-4bc1-a6c6-60c5cec30f93" providerId="ADAL" clId="{C99C40AC-E08A-403F-BF30-E5DCC28480A8}" dt="2023-08-03T20:16:23.974" v="2343"/>
        <pc:sldMkLst>
          <pc:docMk/>
          <pc:sldMk cId="644321290" sldId="261"/>
        </pc:sldMkLst>
        <pc:spChg chg="del">
          <ac:chgData name="Ron Ward" userId="c5814ab1-d394-4bc1-a6c6-60c5cec30f93" providerId="ADAL" clId="{C99C40AC-E08A-403F-BF30-E5DCC28480A8}" dt="2023-08-02T14:30:49.868" v="253"/>
          <ac:spMkLst>
            <pc:docMk/>
            <pc:sldMk cId="644321290" sldId="261"/>
            <ac:spMk id="2" creationId="{DA9086BE-1540-A408-1727-B15728FF1179}"/>
          </ac:spMkLst>
        </pc:spChg>
        <pc:spChg chg="add mod">
          <ac:chgData name="Ron Ward" userId="c5814ab1-d394-4bc1-a6c6-60c5cec30f93" providerId="ADAL" clId="{C99C40AC-E08A-403F-BF30-E5DCC28480A8}" dt="2023-08-02T14:31:14.980" v="274" actId="14100"/>
          <ac:spMkLst>
            <pc:docMk/>
            <pc:sldMk cId="644321290" sldId="261"/>
            <ac:spMk id="3" creationId="{4F336CF8-0425-EEF9-8441-90C3A1B34C19}"/>
          </ac:spMkLst>
        </pc:spChg>
        <pc:spChg chg="add mod">
          <ac:chgData name="Ron Ward" userId="c5814ab1-d394-4bc1-a6c6-60c5cec30f93" providerId="ADAL" clId="{C99C40AC-E08A-403F-BF30-E5DCC28480A8}" dt="2023-08-03T15:13:22.103" v="1198" actId="1076"/>
          <ac:spMkLst>
            <pc:docMk/>
            <pc:sldMk cId="644321290" sldId="261"/>
            <ac:spMk id="6" creationId="{ABF3A133-CAED-82E3-072C-79418DCCD1DF}"/>
          </ac:spMkLst>
        </pc:spChg>
        <pc:spChg chg="add mod">
          <ac:chgData name="Ron Ward" userId="c5814ab1-d394-4bc1-a6c6-60c5cec30f93" providerId="ADAL" clId="{C99C40AC-E08A-403F-BF30-E5DCC28480A8}" dt="2023-08-03T15:13:30.021" v="1200" actId="1076"/>
          <ac:spMkLst>
            <pc:docMk/>
            <pc:sldMk cId="644321290" sldId="261"/>
            <ac:spMk id="8" creationId="{BDDB3F9E-9C9B-FD0D-1400-FACEA2A90D79}"/>
          </ac:spMkLst>
        </pc:spChg>
        <pc:spChg chg="add del">
          <ac:chgData name="Ron Ward" userId="c5814ab1-d394-4bc1-a6c6-60c5cec30f93" providerId="ADAL" clId="{C99C40AC-E08A-403F-BF30-E5DCC28480A8}" dt="2023-08-03T20:16:14.751" v="2342" actId="22"/>
          <ac:spMkLst>
            <pc:docMk/>
            <pc:sldMk cId="644321290" sldId="261"/>
            <ac:spMk id="9" creationId="{BD69C7EC-7C85-F202-A3A5-310282F8A70B}"/>
          </ac:spMkLst>
        </pc:spChg>
        <pc:spChg chg="add mod">
          <ac:chgData name="Ron Ward" userId="c5814ab1-d394-4bc1-a6c6-60c5cec30f93" providerId="ADAL" clId="{C99C40AC-E08A-403F-BF30-E5DCC28480A8}" dt="2023-08-03T20:16:23.974" v="2343"/>
          <ac:spMkLst>
            <pc:docMk/>
            <pc:sldMk cId="644321290" sldId="261"/>
            <ac:spMk id="11" creationId="{3374813C-D9CC-5B28-114A-0DDE9277D97B}"/>
          </ac:spMkLst>
        </pc:spChg>
        <pc:picChg chg="add mod">
          <ac:chgData name="Ron Ward" userId="c5814ab1-d394-4bc1-a6c6-60c5cec30f93" providerId="ADAL" clId="{C99C40AC-E08A-403F-BF30-E5DCC28480A8}" dt="2023-08-03T14:29:51.083" v="851"/>
          <ac:picMkLst>
            <pc:docMk/>
            <pc:sldMk cId="644321290" sldId="261"/>
            <ac:picMk id="4" creationId="{1818C608-4F69-A3FB-0147-F9613086AF6F}"/>
          </ac:picMkLst>
        </pc:picChg>
        <pc:picChg chg="add mod">
          <ac:chgData name="Ron Ward" userId="c5814ab1-d394-4bc1-a6c6-60c5cec30f93" providerId="ADAL" clId="{C99C40AC-E08A-403F-BF30-E5DCC28480A8}" dt="2023-08-03T15:13:17.875" v="1197" actId="1076"/>
          <ac:picMkLst>
            <pc:docMk/>
            <pc:sldMk cId="644321290" sldId="261"/>
            <ac:picMk id="5" creationId="{8CEA852B-72D0-481D-4AEE-6DC68BFCDDF5}"/>
          </ac:picMkLst>
        </pc:picChg>
        <pc:picChg chg="add mod">
          <ac:chgData name="Ron Ward" userId="c5814ab1-d394-4bc1-a6c6-60c5cec30f93" providerId="ADAL" clId="{C99C40AC-E08A-403F-BF30-E5DCC28480A8}" dt="2023-08-03T15:13:25.163" v="1199" actId="1076"/>
          <ac:picMkLst>
            <pc:docMk/>
            <pc:sldMk cId="644321290" sldId="261"/>
            <ac:picMk id="7" creationId="{8238DDAE-A29B-EA2C-EE9A-F9B626219F9E}"/>
          </ac:picMkLst>
        </pc:picChg>
        <pc:picChg chg="add del mod">
          <ac:chgData name="Ron Ward" userId="c5814ab1-d394-4bc1-a6c6-60c5cec30f93" providerId="ADAL" clId="{C99C40AC-E08A-403F-BF30-E5DCC28480A8}" dt="2023-08-03T14:45:00.048" v="965" actId="21"/>
          <ac:picMkLst>
            <pc:docMk/>
            <pc:sldMk cId="644321290" sldId="261"/>
            <ac:picMk id="9" creationId="{5D98AFC3-2DA5-7F5B-18B8-A0358179157B}"/>
          </ac:picMkLst>
        </pc:picChg>
        <pc:picChg chg="add mod">
          <ac:chgData name="Ron Ward" userId="c5814ab1-d394-4bc1-a6c6-60c5cec30f93" providerId="ADAL" clId="{C99C40AC-E08A-403F-BF30-E5DCC28480A8}" dt="2023-08-03T15:10:50.804" v="1196"/>
          <ac:picMkLst>
            <pc:docMk/>
            <pc:sldMk cId="644321290" sldId="261"/>
            <ac:picMk id="10" creationId="{46F880FD-F4C2-2148-9272-BFBB29BD329E}"/>
          </ac:picMkLst>
        </pc:picChg>
      </pc:sldChg>
      <pc:sldChg chg="addSp delSp modSp new mod ord setBg">
        <pc:chgData name="Ron Ward" userId="c5814ab1-d394-4bc1-a6c6-60c5cec30f93" providerId="ADAL" clId="{C99C40AC-E08A-403F-BF30-E5DCC28480A8}" dt="2023-08-03T14:32:10.845" v="873" actId="1076"/>
        <pc:sldMkLst>
          <pc:docMk/>
          <pc:sldMk cId="46245582" sldId="262"/>
        </pc:sldMkLst>
        <pc:spChg chg="mod">
          <ac:chgData name="Ron Ward" userId="c5814ab1-d394-4bc1-a6c6-60c5cec30f93" providerId="ADAL" clId="{C99C40AC-E08A-403F-BF30-E5DCC28480A8}" dt="2023-08-03T14:32:10.845" v="873" actId="1076"/>
          <ac:spMkLst>
            <pc:docMk/>
            <pc:sldMk cId="46245582" sldId="262"/>
            <ac:spMk id="2" creationId="{4BEE6DFE-C6DC-7ACE-8822-82052C584582}"/>
          </ac:spMkLst>
        </pc:spChg>
        <pc:spChg chg="add">
          <ac:chgData name="Ron Ward" userId="c5814ab1-d394-4bc1-a6c6-60c5cec30f93" providerId="ADAL" clId="{C99C40AC-E08A-403F-BF30-E5DCC28480A8}" dt="2023-08-03T14:30:53.906" v="854" actId="26606"/>
          <ac:spMkLst>
            <pc:docMk/>
            <pc:sldMk cId="46245582" sldId="262"/>
            <ac:spMk id="10" creationId="{A3363022-C969-41E9-8EB2-E4C94908C1FA}"/>
          </ac:spMkLst>
        </pc:spChg>
        <pc:spChg chg="add">
          <ac:chgData name="Ron Ward" userId="c5814ab1-d394-4bc1-a6c6-60c5cec30f93" providerId="ADAL" clId="{C99C40AC-E08A-403F-BF30-E5DCC28480A8}" dt="2023-08-03T14:30:53.906" v="854" actId="26606"/>
          <ac:spMkLst>
            <pc:docMk/>
            <pc:sldMk cId="46245582" sldId="262"/>
            <ac:spMk id="12" creationId="{8D1AD6B3-BE88-4CEB-BA17-790657CC4729}"/>
          </ac:spMkLst>
        </pc:spChg>
        <pc:grpChg chg="add">
          <ac:chgData name="Ron Ward" userId="c5814ab1-d394-4bc1-a6c6-60c5cec30f93" providerId="ADAL" clId="{C99C40AC-E08A-403F-BF30-E5DCC28480A8}" dt="2023-08-03T14:30:53.906" v="854" actId="26606"/>
          <ac:grpSpMkLst>
            <pc:docMk/>
            <pc:sldMk cId="46245582" sldId="262"/>
            <ac:grpSpMk id="14" creationId="{89D1390B-7E13-4B4F-9CB2-391063412E54}"/>
          </ac:grpSpMkLst>
        </pc:grpChg>
        <pc:picChg chg="add mod">
          <ac:chgData name="Ron Ward" userId="c5814ab1-d394-4bc1-a6c6-60c5cec30f93" providerId="ADAL" clId="{C99C40AC-E08A-403F-BF30-E5DCC28480A8}" dt="2023-08-03T14:30:53.906" v="854" actId="26606"/>
          <ac:picMkLst>
            <pc:docMk/>
            <pc:sldMk cId="46245582" sldId="262"/>
            <ac:picMk id="4" creationId="{852EFC60-C927-8D32-4328-A6DEFE3A118A}"/>
          </ac:picMkLst>
        </pc:picChg>
        <pc:picChg chg="add del mod">
          <ac:chgData name="Ron Ward" userId="c5814ab1-d394-4bc1-a6c6-60c5cec30f93" providerId="ADAL" clId="{C99C40AC-E08A-403F-BF30-E5DCC28480A8}" dt="2023-08-03T14:31:02.025" v="855" actId="21"/>
          <ac:picMkLst>
            <pc:docMk/>
            <pc:sldMk cId="46245582" sldId="262"/>
            <ac:picMk id="5" creationId="{0C265A95-D52A-CB15-5718-B5E5F81212DB}"/>
          </ac:picMkLst>
        </pc:picChg>
        <pc:picChg chg="add mod">
          <ac:chgData name="Ron Ward" userId="c5814ab1-d394-4bc1-a6c6-60c5cec30f93" providerId="ADAL" clId="{C99C40AC-E08A-403F-BF30-E5DCC28480A8}" dt="2023-08-03T14:31:51.833" v="871" actId="1076"/>
          <ac:picMkLst>
            <pc:docMk/>
            <pc:sldMk cId="46245582" sldId="262"/>
            <ac:picMk id="7" creationId="{8F983AC4-3AFC-784C-3DF0-F4E5135D8A24}"/>
          </ac:picMkLst>
        </pc:picChg>
      </pc:sldChg>
      <pc:sldChg chg="addSp delSp modSp add mod">
        <pc:chgData name="Ron Ward" userId="c5814ab1-d394-4bc1-a6c6-60c5cec30f93" providerId="ADAL" clId="{C99C40AC-E08A-403F-BF30-E5DCC28480A8}" dt="2023-08-03T18:58:34.879" v="2008" actId="20577"/>
        <pc:sldMkLst>
          <pc:docMk/>
          <pc:sldMk cId="4215842969" sldId="263"/>
        </pc:sldMkLst>
        <pc:spChg chg="mod">
          <ac:chgData name="Ron Ward" userId="c5814ab1-d394-4bc1-a6c6-60c5cec30f93" providerId="ADAL" clId="{C99C40AC-E08A-403F-BF30-E5DCC28480A8}" dt="2023-08-03T18:58:34.879" v="2008" actId="20577"/>
          <ac:spMkLst>
            <pc:docMk/>
            <pc:sldMk cId="4215842969" sldId="263"/>
            <ac:spMk id="4" creationId="{1A964502-5220-865C-5271-623D73C093C0}"/>
          </ac:spMkLst>
        </pc:spChg>
        <pc:spChg chg="mod">
          <ac:chgData name="Ron Ward" userId="c5814ab1-d394-4bc1-a6c6-60c5cec30f93" providerId="ADAL" clId="{C99C40AC-E08A-403F-BF30-E5DCC28480A8}" dt="2023-08-03T15:00:31.214" v="1005" actId="20577"/>
          <ac:spMkLst>
            <pc:docMk/>
            <pc:sldMk cId="4215842969" sldId="263"/>
            <ac:spMk id="6" creationId="{22F64A64-5B8F-0F4F-A754-506F7A7AB57F}"/>
          </ac:spMkLst>
        </pc:spChg>
        <pc:spChg chg="del mod">
          <ac:chgData name="Ron Ward" userId="c5814ab1-d394-4bc1-a6c6-60c5cec30f93" providerId="ADAL" clId="{C99C40AC-E08A-403F-BF30-E5DCC28480A8}" dt="2023-08-03T15:08:01.274" v="1182" actId="21"/>
          <ac:spMkLst>
            <pc:docMk/>
            <pc:sldMk cId="4215842969" sldId="263"/>
            <ac:spMk id="13" creationId="{47693874-D34D-521E-AFEC-928140CE8D63}"/>
          </ac:spMkLst>
        </pc:spChg>
        <pc:spChg chg="add mod">
          <ac:chgData name="Ron Ward" userId="c5814ab1-d394-4bc1-a6c6-60c5cec30f93" providerId="ADAL" clId="{C99C40AC-E08A-403F-BF30-E5DCC28480A8}" dt="2023-08-03T18:13:11.139" v="1737" actId="20577"/>
          <ac:spMkLst>
            <pc:docMk/>
            <pc:sldMk cId="4215842969" sldId="263"/>
            <ac:spMk id="14" creationId="{34FA665F-60B2-11B1-A0AD-1E4BA2CF26E9}"/>
          </ac:spMkLst>
        </pc:spChg>
        <pc:picChg chg="add mod">
          <ac:chgData name="Ron Ward" userId="c5814ab1-d394-4bc1-a6c6-60c5cec30f93" providerId="ADAL" clId="{C99C40AC-E08A-403F-BF30-E5DCC28480A8}" dt="2023-08-03T15:00:03.310" v="989" actId="1076"/>
          <ac:picMkLst>
            <pc:docMk/>
            <pc:sldMk cId="4215842969" sldId="263"/>
            <ac:picMk id="2" creationId="{AEB8605F-6EFD-BF67-8926-0D9D98F62A27}"/>
          </ac:picMkLst>
        </pc:picChg>
        <pc:picChg chg="add mod">
          <ac:chgData name="Ron Ward" userId="c5814ab1-d394-4bc1-a6c6-60c5cec30f93" providerId="ADAL" clId="{C99C40AC-E08A-403F-BF30-E5DCC28480A8}" dt="2023-08-03T15:06:13.280" v="1109" actId="1076"/>
          <ac:picMkLst>
            <pc:docMk/>
            <pc:sldMk cId="4215842969" sldId="263"/>
            <ac:picMk id="3" creationId="{293E25B4-C30D-982E-4BCB-A8CB11A466EF}"/>
          </ac:picMkLst>
        </pc:picChg>
        <pc:picChg chg="del">
          <ac:chgData name="Ron Ward" userId="c5814ab1-d394-4bc1-a6c6-60c5cec30f93" providerId="ADAL" clId="{C99C40AC-E08A-403F-BF30-E5DCC28480A8}" dt="2023-08-03T14:59:49.872" v="987" actId="478"/>
          <ac:picMkLst>
            <pc:docMk/>
            <pc:sldMk cId="4215842969" sldId="263"/>
            <ac:picMk id="5" creationId="{3CD68DE1-2927-D7FD-C90D-4E92F7522197}"/>
          </ac:picMkLst>
        </pc:picChg>
      </pc:sldChg>
      <pc:sldChg chg="addSp delSp modSp add mod">
        <pc:chgData name="Ron Ward" userId="c5814ab1-d394-4bc1-a6c6-60c5cec30f93" providerId="ADAL" clId="{C99C40AC-E08A-403F-BF30-E5DCC28480A8}" dt="2023-08-03T18:57:57.006" v="2004" actId="20577"/>
        <pc:sldMkLst>
          <pc:docMk/>
          <pc:sldMk cId="1280503291" sldId="264"/>
        </pc:sldMkLst>
        <pc:spChg chg="mod">
          <ac:chgData name="Ron Ward" userId="c5814ab1-d394-4bc1-a6c6-60c5cec30f93" providerId="ADAL" clId="{C99C40AC-E08A-403F-BF30-E5DCC28480A8}" dt="2023-08-03T18:57:57.006" v="2004" actId="20577"/>
          <ac:spMkLst>
            <pc:docMk/>
            <pc:sldMk cId="1280503291" sldId="264"/>
            <ac:spMk id="4" creationId="{1A964502-5220-865C-5271-623D73C093C0}"/>
          </ac:spMkLst>
        </pc:spChg>
        <pc:spChg chg="del">
          <ac:chgData name="Ron Ward" userId="c5814ab1-d394-4bc1-a6c6-60c5cec30f93" providerId="ADAL" clId="{C99C40AC-E08A-403F-BF30-E5DCC28480A8}" dt="2023-08-03T15:08:55.638" v="1188" actId="21"/>
          <ac:spMkLst>
            <pc:docMk/>
            <pc:sldMk cId="1280503291" sldId="264"/>
            <ac:spMk id="6" creationId="{22F64A64-5B8F-0F4F-A754-506F7A7AB57F}"/>
          </ac:spMkLst>
        </pc:spChg>
        <pc:spChg chg="mod">
          <ac:chgData name="Ron Ward" userId="c5814ab1-d394-4bc1-a6c6-60c5cec30f93" providerId="ADAL" clId="{C99C40AC-E08A-403F-BF30-E5DCC28480A8}" dt="2023-08-03T18:06:55.124" v="1733" actId="20577"/>
          <ac:spMkLst>
            <pc:docMk/>
            <pc:sldMk cId="1280503291" sldId="264"/>
            <ac:spMk id="8" creationId="{0CA6C76F-0A3B-EDDE-56DD-276787BA48A5}"/>
          </ac:spMkLst>
        </pc:spChg>
        <pc:spChg chg="mod">
          <ac:chgData name="Ron Ward" userId="c5814ab1-d394-4bc1-a6c6-60c5cec30f93" providerId="ADAL" clId="{C99C40AC-E08A-403F-BF30-E5DCC28480A8}" dt="2023-08-03T15:22:49.440" v="1230" actId="20577"/>
          <ac:spMkLst>
            <pc:docMk/>
            <pc:sldMk cId="1280503291" sldId="264"/>
            <ac:spMk id="12" creationId="{5674495F-B0F5-30DE-4A50-C6DAAB3E3501}"/>
          </ac:spMkLst>
        </pc:spChg>
        <pc:spChg chg="mod">
          <ac:chgData name="Ron Ward" userId="c5814ab1-d394-4bc1-a6c6-60c5cec30f93" providerId="ADAL" clId="{C99C40AC-E08A-403F-BF30-E5DCC28480A8}" dt="2023-08-03T18:05:54.705" v="1724" actId="20577"/>
          <ac:spMkLst>
            <pc:docMk/>
            <pc:sldMk cId="1280503291" sldId="264"/>
            <ac:spMk id="13" creationId="{47693874-D34D-521E-AFEC-928140CE8D63}"/>
          </ac:spMkLst>
        </pc:spChg>
        <pc:spChg chg="add mod">
          <ac:chgData name="Ron Ward" userId="c5814ab1-d394-4bc1-a6c6-60c5cec30f93" providerId="ADAL" clId="{C99C40AC-E08A-403F-BF30-E5DCC28480A8}" dt="2023-08-03T15:09:06.389" v="1189"/>
          <ac:spMkLst>
            <pc:docMk/>
            <pc:sldMk cId="1280503291" sldId="264"/>
            <ac:spMk id="14" creationId="{66C34A0D-71A8-F423-3814-057F50C1F454}"/>
          </ac:spMkLst>
        </pc:spChg>
        <pc:picChg chg="add mod">
          <ac:chgData name="Ron Ward" userId="c5814ab1-d394-4bc1-a6c6-60c5cec30f93" providerId="ADAL" clId="{C99C40AC-E08A-403F-BF30-E5DCC28480A8}" dt="2023-08-03T15:06:36.909" v="1111"/>
          <ac:picMkLst>
            <pc:docMk/>
            <pc:sldMk cId="1280503291" sldId="264"/>
            <ac:picMk id="2" creationId="{7AEA6E92-49C0-5555-82F3-4705A4E73A7E}"/>
          </ac:picMkLst>
        </pc:picChg>
        <pc:picChg chg="add mod">
          <ac:chgData name="Ron Ward" userId="c5814ab1-d394-4bc1-a6c6-60c5cec30f93" providerId="ADAL" clId="{C99C40AC-E08A-403F-BF30-E5DCC28480A8}" dt="2023-08-03T15:08:47.688" v="1187"/>
          <ac:picMkLst>
            <pc:docMk/>
            <pc:sldMk cId="1280503291" sldId="264"/>
            <ac:picMk id="3" creationId="{41FAA6F8-8779-73B0-CF6D-E8A2DD9154F3}"/>
          </ac:picMkLst>
        </pc:picChg>
        <pc:picChg chg="del">
          <ac:chgData name="Ron Ward" userId="c5814ab1-d394-4bc1-a6c6-60c5cec30f93" providerId="ADAL" clId="{C99C40AC-E08A-403F-BF30-E5DCC28480A8}" dt="2023-08-03T15:08:41.703" v="1186" actId="478"/>
          <ac:picMkLst>
            <pc:docMk/>
            <pc:sldMk cId="1280503291" sldId="264"/>
            <ac:picMk id="5" creationId="{3CD68DE1-2927-D7FD-C90D-4E92F7522197}"/>
          </ac:picMkLst>
        </pc:picChg>
        <pc:picChg chg="add mod">
          <ac:chgData name="Ron Ward" userId="c5814ab1-d394-4bc1-a6c6-60c5cec30f93" providerId="ADAL" clId="{C99C40AC-E08A-403F-BF30-E5DCC28480A8}" dt="2023-08-03T18:06:23.942" v="1729" actId="1076"/>
          <ac:picMkLst>
            <pc:docMk/>
            <pc:sldMk cId="1280503291" sldId="264"/>
            <ac:picMk id="5" creationId="{3FE1776F-62B8-2F8D-1E87-B044A550EB6E}"/>
          </ac:picMkLst>
        </pc:picChg>
        <pc:picChg chg="del">
          <ac:chgData name="Ron Ward" userId="c5814ab1-d394-4bc1-a6c6-60c5cec30f93" providerId="ADAL" clId="{C99C40AC-E08A-403F-BF30-E5DCC28480A8}" dt="2023-08-03T18:06:01.009" v="1725" actId="478"/>
          <ac:picMkLst>
            <pc:docMk/>
            <pc:sldMk cId="1280503291" sldId="264"/>
            <ac:picMk id="7" creationId="{E3F9C7AD-A1D1-5CC5-1DA6-EA992F67912F}"/>
          </ac:picMkLst>
        </pc:picChg>
        <pc:picChg chg="del">
          <ac:chgData name="Ron Ward" userId="c5814ab1-d394-4bc1-a6c6-60c5cec30f93" providerId="ADAL" clId="{C99C40AC-E08A-403F-BF30-E5DCC28480A8}" dt="2023-08-03T15:21:29.847" v="1214" actId="478"/>
          <ac:picMkLst>
            <pc:docMk/>
            <pc:sldMk cId="1280503291" sldId="264"/>
            <ac:picMk id="11" creationId="{DFDC3803-B432-F74F-F2FB-5368A58A6140}"/>
          </ac:picMkLst>
        </pc:picChg>
        <pc:picChg chg="add mod">
          <ac:chgData name="Ron Ward" userId="c5814ab1-d394-4bc1-a6c6-60c5cec30f93" providerId="ADAL" clId="{C99C40AC-E08A-403F-BF30-E5DCC28480A8}" dt="2023-08-03T15:21:49.697" v="1218" actId="1076"/>
          <ac:picMkLst>
            <pc:docMk/>
            <pc:sldMk cId="1280503291" sldId="264"/>
            <ac:picMk id="16" creationId="{2F0C5B50-1CB2-F9C0-4FDF-EC06E72F71BB}"/>
          </ac:picMkLst>
        </pc:picChg>
      </pc:sldChg>
      <pc:sldChg chg="addSp delSp modSp add mod">
        <pc:chgData name="Ron Ward" userId="c5814ab1-d394-4bc1-a6c6-60c5cec30f93" providerId="ADAL" clId="{C99C40AC-E08A-403F-BF30-E5DCC28480A8}" dt="2023-08-03T17:20:09.592" v="1573" actId="1076"/>
        <pc:sldMkLst>
          <pc:docMk/>
          <pc:sldMk cId="1372458940" sldId="265"/>
        </pc:sldMkLst>
        <pc:spChg chg="add mod">
          <ac:chgData name="Ron Ward" userId="c5814ab1-d394-4bc1-a6c6-60c5cec30f93" providerId="ADAL" clId="{C99C40AC-E08A-403F-BF30-E5DCC28480A8}" dt="2023-08-03T17:19:55.056" v="1571" actId="1076"/>
          <ac:spMkLst>
            <pc:docMk/>
            <pc:sldMk cId="1372458940" sldId="265"/>
            <ac:spMk id="2" creationId="{96F930B5-C0CC-3028-0F45-43438B7D6D79}"/>
          </ac:spMkLst>
        </pc:spChg>
        <pc:spChg chg="mod">
          <ac:chgData name="Ron Ward" userId="c5814ab1-d394-4bc1-a6c6-60c5cec30f93" providerId="ADAL" clId="{C99C40AC-E08A-403F-BF30-E5DCC28480A8}" dt="2023-08-03T17:03:12.175" v="1436" actId="20577"/>
          <ac:spMkLst>
            <pc:docMk/>
            <pc:sldMk cId="1372458940" sldId="265"/>
            <ac:spMk id="3" creationId="{4F336CF8-0425-EEF9-8441-90C3A1B34C19}"/>
          </ac:spMkLst>
        </pc:spChg>
        <pc:spChg chg="mod">
          <ac:chgData name="Ron Ward" userId="c5814ab1-d394-4bc1-a6c6-60c5cec30f93" providerId="ADAL" clId="{C99C40AC-E08A-403F-BF30-E5DCC28480A8}" dt="2023-08-03T17:09:29.552" v="1491" actId="20577"/>
          <ac:spMkLst>
            <pc:docMk/>
            <pc:sldMk cId="1372458940" sldId="265"/>
            <ac:spMk id="6" creationId="{ABF3A133-CAED-82E3-072C-79418DCCD1DF}"/>
          </ac:spMkLst>
        </pc:spChg>
        <pc:spChg chg="mod">
          <ac:chgData name="Ron Ward" userId="c5814ab1-d394-4bc1-a6c6-60c5cec30f93" providerId="ADAL" clId="{C99C40AC-E08A-403F-BF30-E5DCC28480A8}" dt="2023-08-03T17:14:10.442" v="1554" actId="1076"/>
          <ac:spMkLst>
            <pc:docMk/>
            <pc:sldMk cId="1372458940" sldId="265"/>
            <ac:spMk id="8" creationId="{BDDB3F9E-9C9B-FD0D-1400-FACEA2A90D79}"/>
          </ac:spMkLst>
        </pc:spChg>
        <pc:picChg chg="del">
          <ac:chgData name="Ron Ward" userId="c5814ab1-d394-4bc1-a6c6-60c5cec30f93" providerId="ADAL" clId="{C99C40AC-E08A-403F-BF30-E5DCC28480A8}" dt="2023-08-03T17:04:06.125" v="1454" actId="478"/>
          <ac:picMkLst>
            <pc:docMk/>
            <pc:sldMk cId="1372458940" sldId="265"/>
            <ac:picMk id="5" creationId="{8CEA852B-72D0-481D-4AEE-6DC68BFCDDF5}"/>
          </ac:picMkLst>
        </pc:picChg>
        <pc:picChg chg="del">
          <ac:chgData name="Ron Ward" userId="c5814ab1-d394-4bc1-a6c6-60c5cec30f93" providerId="ADAL" clId="{C99C40AC-E08A-403F-BF30-E5DCC28480A8}" dt="2023-08-03T17:04:07.326" v="1455" actId="478"/>
          <ac:picMkLst>
            <pc:docMk/>
            <pc:sldMk cId="1372458940" sldId="265"/>
            <ac:picMk id="7" creationId="{8238DDAE-A29B-EA2C-EE9A-F9B626219F9E}"/>
          </ac:picMkLst>
        </pc:picChg>
        <pc:picChg chg="add mod">
          <ac:chgData name="Ron Ward" userId="c5814ab1-d394-4bc1-a6c6-60c5cec30f93" providerId="ADAL" clId="{C99C40AC-E08A-403F-BF30-E5DCC28480A8}" dt="2023-08-03T17:20:09.592" v="1573" actId="1076"/>
          <ac:picMkLst>
            <pc:docMk/>
            <pc:sldMk cId="1372458940" sldId="265"/>
            <ac:picMk id="9" creationId="{47F09037-FEC8-9630-C712-548F971ECE07}"/>
          </ac:picMkLst>
        </pc:picChg>
        <pc:picChg chg="add mod">
          <ac:chgData name="Ron Ward" userId="c5814ab1-d394-4bc1-a6c6-60c5cec30f93" providerId="ADAL" clId="{C99C40AC-E08A-403F-BF30-E5DCC28480A8}" dt="2023-08-03T17:14:15.682" v="1555" actId="1076"/>
          <ac:picMkLst>
            <pc:docMk/>
            <pc:sldMk cId="1372458940" sldId="265"/>
            <ac:picMk id="11" creationId="{89D27CC6-EE9F-E23B-A11A-6CEB5EE70858}"/>
          </ac:picMkLst>
        </pc:picChg>
        <pc:picChg chg="add mod">
          <ac:chgData name="Ron Ward" userId="c5814ab1-d394-4bc1-a6c6-60c5cec30f93" providerId="ADAL" clId="{C99C40AC-E08A-403F-BF30-E5DCC28480A8}" dt="2023-08-03T17:19:28.491" v="1569"/>
          <ac:picMkLst>
            <pc:docMk/>
            <pc:sldMk cId="1372458940" sldId="265"/>
            <ac:picMk id="12" creationId="{3E90581E-98E1-EFBD-97D3-FF9CB9185E88}"/>
          </ac:picMkLst>
        </pc:picChg>
        <pc:picChg chg="add mod ord">
          <ac:chgData name="Ron Ward" userId="c5814ab1-d394-4bc1-a6c6-60c5cec30f93" providerId="ADAL" clId="{C99C40AC-E08A-403F-BF30-E5DCC28480A8}" dt="2023-08-03T17:19:46.620" v="1570" actId="14100"/>
          <ac:picMkLst>
            <pc:docMk/>
            <pc:sldMk cId="1372458940" sldId="265"/>
            <ac:picMk id="13" creationId="{F4F9732D-34C6-1096-159C-FDC950B2FC84}"/>
          </ac:picMkLst>
        </pc:picChg>
      </pc:sldChg>
      <pc:sldChg chg="addSp delSp modSp add mod">
        <pc:chgData name="Ron Ward" userId="c5814ab1-d394-4bc1-a6c6-60c5cec30f93" providerId="ADAL" clId="{C99C40AC-E08A-403F-BF30-E5DCC28480A8}" dt="2023-08-03T17:55:19.599" v="1668" actId="1076"/>
        <pc:sldMkLst>
          <pc:docMk/>
          <pc:sldMk cId="2724772187" sldId="266"/>
        </pc:sldMkLst>
        <pc:spChg chg="mod">
          <ac:chgData name="Ron Ward" userId="c5814ab1-d394-4bc1-a6c6-60c5cec30f93" providerId="ADAL" clId="{C99C40AC-E08A-403F-BF30-E5DCC28480A8}" dt="2023-08-03T17:03:29.077" v="1453" actId="20577"/>
          <ac:spMkLst>
            <pc:docMk/>
            <pc:sldMk cId="2724772187" sldId="266"/>
            <ac:spMk id="3" creationId="{4F336CF8-0425-EEF9-8441-90C3A1B34C19}"/>
          </ac:spMkLst>
        </pc:spChg>
        <pc:spChg chg="mod">
          <ac:chgData name="Ron Ward" userId="c5814ab1-d394-4bc1-a6c6-60c5cec30f93" providerId="ADAL" clId="{C99C40AC-E08A-403F-BF30-E5DCC28480A8}" dt="2023-08-03T17:49:13.760" v="1609" actId="1076"/>
          <ac:spMkLst>
            <pc:docMk/>
            <pc:sldMk cId="2724772187" sldId="266"/>
            <ac:spMk id="6" creationId="{ABF3A133-CAED-82E3-072C-79418DCCD1DF}"/>
          </ac:spMkLst>
        </pc:spChg>
        <pc:spChg chg="mod">
          <ac:chgData name="Ron Ward" userId="c5814ab1-d394-4bc1-a6c6-60c5cec30f93" providerId="ADAL" clId="{C99C40AC-E08A-403F-BF30-E5DCC28480A8}" dt="2023-08-03T17:54:02.552" v="1658" actId="20577"/>
          <ac:spMkLst>
            <pc:docMk/>
            <pc:sldMk cId="2724772187" sldId="266"/>
            <ac:spMk id="8" creationId="{BDDB3F9E-9C9B-FD0D-1400-FACEA2A90D79}"/>
          </ac:spMkLst>
        </pc:spChg>
        <pc:spChg chg="add mod">
          <ac:chgData name="Ron Ward" userId="c5814ab1-d394-4bc1-a6c6-60c5cec30f93" providerId="ADAL" clId="{C99C40AC-E08A-403F-BF30-E5DCC28480A8}" dt="2023-08-03T17:54:46.242" v="1663" actId="20577"/>
          <ac:spMkLst>
            <pc:docMk/>
            <pc:sldMk cId="2724772187" sldId="266"/>
            <ac:spMk id="11" creationId="{B4E59C08-30C2-DC6B-9333-1A539D4C53AF}"/>
          </ac:spMkLst>
        </pc:spChg>
        <pc:picChg chg="add mod">
          <ac:chgData name="Ron Ward" userId="c5814ab1-d394-4bc1-a6c6-60c5cec30f93" providerId="ADAL" clId="{C99C40AC-E08A-403F-BF30-E5DCC28480A8}" dt="2023-08-03T17:49:03.448" v="1606" actId="1076"/>
          <ac:picMkLst>
            <pc:docMk/>
            <pc:sldMk cId="2724772187" sldId="266"/>
            <ac:picMk id="2" creationId="{6F920B3C-D70C-FBFE-D956-FD816AB975D6}"/>
          </ac:picMkLst>
        </pc:picChg>
        <pc:picChg chg="del">
          <ac:chgData name="Ron Ward" userId="c5814ab1-d394-4bc1-a6c6-60c5cec30f93" providerId="ADAL" clId="{C99C40AC-E08A-403F-BF30-E5DCC28480A8}" dt="2023-08-03T17:25:38.685" v="1575" actId="478"/>
          <ac:picMkLst>
            <pc:docMk/>
            <pc:sldMk cId="2724772187" sldId="266"/>
            <ac:picMk id="5" creationId="{8CEA852B-72D0-481D-4AEE-6DC68BFCDDF5}"/>
          </ac:picMkLst>
        </pc:picChg>
        <pc:picChg chg="del">
          <ac:chgData name="Ron Ward" userId="c5814ab1-d394-4bc1-a6c6-60c5cec30f93" providerId="ADAL" clId="{C99C40AC-E08A-403F-BF30-E5DCC28480A8}" dt="2023-08-03T17:25:41.324" v="1576" actId="478"/>
          <ac:picMkLst>
            <pc:docMk/>
            <pc:sldMk cId="2724772187" sldId="266"/>
            <ac:picMk id="7" creationId="{8238DDAE-A29B-EA2C-EE9A-F9B626219F9E}"/>
          </ac:picMkLst>
        </pc:picChg>
        <pc:picChg chg="add mod">
          <ac:chgData name="Ron Ward" userId="c5814ab1-d394-4bc1-a6c6-60c5cec30f93" providerId="ADAL" clId="{C99C40AC-E08A-403F-BF30-E5DCC28480A8}" dt="2023-08-03T17:49:09.454" v="1608" actId="1076"/>
          <ac:picMkLst>
            <pc:docMk/>
            <pc:sldMk cId="2724772187" sldId="266"/>
            <ac:picMk id="9" creationId="{139D8F46-1270-84CB-76E3-E2B111C2C1A5}"/>
          </ac:picMkLst>
        </pc:picChg>
        <pc:picChg chg="add mod">
          <ac:chgData name="Ron Ward" userId="c5814ab1-d394-4bc1-a6c6-60c5cec30f93" providerId="ADAL" clId="{C99C40AC-E08A-403F-BF30-E5DCC28480A8}" dt="2023-08-03T17:51:39.460" v="1627" actId="1076"/>
          <ac:picMkLst>
            <pc:docMk/>
            <pc:sldMk cId="2724772187" sldId="266"/>
            <ac:picMk id="12" creationId="{D01F70AF-A867-634E-F347-BB901AD77768}"/>
          </ac:picMkLst>
        </pc:picChg>
        <pc:picChg chg="add mod">
          <ac:chgData name="Ron Ward" userId="c5814ab1-d394-4bc1-a6c6-60c5cec30f93" providerId="ADAL" clId="{C99C40AC-E08A-403F-BF30-E5DCC28480A8}" dt="2023-08-03T17:53:24.701" v="1640" actId="1076"/>
          <ac:picMkLst>
            <pc:docMk/>
            <pc:sldMk cId="2724772187" sldId="266"/>
            <ac:picMk id="13" creationId="{F2D6929C-BC93-CF46-7D0E-1680D6567D9E}"/>
          </ac:picMkLst>
        </pc:picChg>
        <pc:picChg chg="add mod">
          <ac:chgData name="Ron Ward" userId="c5814ab1-d394-4bc1-a6c6-60c5cec30f93" providerId="ADAL" clId="{C99C40AC-E08A-403F-BF30-E5DCC28480A8}" dt="2023-08-03T17:55:19.599" v="1668" actId="1076"/>
          <ac:picMkLst>
            <pc:docMk/>
            <pc:sldMk cId="2724772187" sldId="266"/>
            <ac:picMk id="14" creationId="{C8CE9062-A25A-4590-37A3-AD4C1AF2A971}"/>
          </ac:picMkLst>
        </pc:picChg>
      </pc:sldChg>
      <pc:sldChg chg="addSp delSp modSp add mod">
        <pc:chgData name="Ron Ward" userId="c5814ab1-d394-4bc1-a6c6-60c5cec30f93" providerId="ADAL" clId="{C99C40AC-E08A-403F-BF30-E5DCC28480A8}" dt="2023-08-03T20:07:24.513" v="2340" actId="20577"/>
        <pc:sldMkLst>
          <pc:docMk/>
          <pc:sldMk cId="730349798" sldId="267"/>
        </pc:sldMkLst>
        <pc:spChg chg="mod">
          <ac:chgData name="Ron Ward" userId="c5814ab1-d394-4bc1-a6c6-60c5cec30f93" providerId="ADAL" clId="{C99C40AC-E08A-403F-BF30-E5DCC28480A8}" dt="2023-08-03T18:03:08.840" v="1683" actId="20577"/>
          <ac:spMkLst>
            <pc:docMk/>
            <pc:sldMk cId="730349798" sldId="267"/>
            <ac:spMk id="3" creationId="{4F336CF8-0425-EEF9-8441-90C3A1B34C19}"/>
          </ac:spMkLst>
        </pc:spChg>
        <pc:spChg chg="mod">
          <ac:chgData name="Ron Ward" userId="c5814ab1-d394-4bc1-a6c6-60c5cec30f93" providerId="ADAL" clId="{C99C40AC-E08A-403F-BF30-E5DCC28480A8}" dt="2023-08-03T18:21:03.616" v="1885" actId="1076"/>
          <ac:spMkLst>
            <pc:docMk/>
            <pc:sldMk cId="730349798" sldId="267"/>
            <ac:spMk id="6" creationId="{ABF3A133-CAED-82E3-072C-79418DCCD1DF}"/>
          </ac:spMkLst>
        </pc:spChg>
        <pc:spChg chg="mod">
          <ac:chgData name="Ron Ward" userId="c5814ab1-d394-4bc1-a6c6-60c5cec30f93" providerId="ADAL" clId="{C99C40AC-E08A-403F-BF30-E5DCC28480A8}" dt="2023-08-03T18:20:54.811" v="1882" actId="1076"/>
          <ac:spMkLst>
            <pc:docMk/>
            <pc:sldMk cId="730349798" sldId="267"/>
            <ac:spMk id="8" creationId="{BDDB3F9E-9C9B-FD0D-1400-FACEA2A90D79}"/>
          </ac:spMkLst>
        </pc:spChg>
        <pc:spChg chg="mod">
          <ac:chgData name="Ron Ward" userId="c5814ab1-d394-4bc1-a6c6-60c5cec30f93" providerId="ADAL" clId="{C99C40AC-E08A-403F-BF30-E5DCC28480A8}" dt="2023-08-03T18:20:45.760" v="1880" actId="1076"/>
          <ac:spMkLst>
            <pc:docMk/>
            <pc:sldMk cId="730349798" sldId="267"/>
            <ac:spMk id="11" creationId="{B4E59C08-30C2-DC6B-9333-1A539D4C53AF}"/>
          </ac:spMkLst>
        </pc:spChg>
        <pc:spChg chg="add mod">
          <ac:chgData name="Ron Ward" userId="c5814ab1-d394-4bc1-a6c6-60c5cec30f93" providerId="ADAL" clId="{C99C40AC-E08A-403F-BF30-E5DCC28480A8}" dt="2023-08-03T20:01:45.574" v="2262" actId="1076"/>
          <ac:spMkLst>
            <pc:docMk/>
            <pc:sldMk cId="730349798" sldId="267"/>
            <ac:spMk id="18" creationId="{182AF76E-68FB-A51D-5048-30F7D1768E07}"/>
          </ac:spMkLst>
        </pc:spChg>
        <pc:spChg chg="add mod">
          <ac:chgData name="Ron Ward" userId="c5814ab1-d394-4bc1-a6c6-60c5cec30f93" providerId="ADAL" clId="{C99C40AC-E08A-403F-BF30-E5DCC28480A8}" dt="2023-08-03T20:01:52.080" v="2263" actId="1076"/>
          <ac:spMkLst>
            <pc:docMk/>
            <pc:sldMk cId="730349798" sldId="267"/>
            <ac:spMk id="19" creationId="{C538D3CE-674C-C509-6274-3E371B59CEC5}"/>
          </ac:spMkLst>
        </pc:spChg>
        <pc:spChg chg="add mod">
          <ac:chgData name="Ron Ward" userId="c5814ab1-d394-4bc1-a6c6-60c5cec30f93" providerId="ADAL" clId="{C99C40AC-E08A-403F-BF30-E5DCC28480A8}" dt="2023-08-03T20:07:24.513" v="2340" actId="20577"/>
          <ac:spMkLst>
            <pc:docMk/>
            <pc:sldMk cId="730349798" sldId="267"/>
            <ac:spMk id="22" creationId="{8812AE9B-47D9-CB03-0F64-8EA1DF845369}"/>
          </ac:spMkLst>
        </pc:spChg>
        <pc:picChg chg="del">
          <ac:chgData name="Ron Ward" userId="c5814ab1-d394-4bc1-a6c6-60c5cec30f93" providerId="ADAL" clId="{C99C40AC-E08A-403F-BF30-E5DCC28480A8}" dt="2023-08-03T18:03:26.668" v="1684" actId="478"/>
          <ac:picMkLst>
            <pc:docMk/>
            <pc:sldMk cId="730349798" sldId="267"/>
            <ac:picMk id="2" creationId="{6F920B3C-D70C-FBFE-D956-FD816AB975D6}"/>
          </ac:picMkLst>
        </pc:picChg>
        <pc:picChg chg="add del mod">
          <ac:chgData name="Ron Ward" userId="c5814ab1-d394-4bc1-a6c6-60c5cec30f93" providerId="ADAL" clId="{C99C40AC-E08A-403F-BF30-E5DCC28480A8}" dt="2023-08-03T18:15:20.934" v="1787" actId="478"/>
          <ac:picMkLst>
            <pc:docMk/>
            <pc:sldMk cId="730349798" sldId="267"/>
            <ac:picMk id="5" creationId="{CAA48519-F1A8-98F1-10B1-3651E6DD18FF}"/>
          </ac:picMkLst>
        </pc:picChg>
        <pc:picChg chg="add mod">
          <ac:chgData name="Ron Ward" userId="c5814ab1-d394-4bc1-a6c6-60c5cec30f93" providerId="ADAL" clId="{C99C40AC-E08A-403F-BF30-E5DCC28480A8}" dt="2023-08-03T18:21:06.190" v="1886" actId="1076"/>
          <ac:picMkLst>
            <pc:docMk/>
            <pc:sldMk cId="730349798" sldId="267"/>
            <ac:picMk id="7" creationId="{22620805-188E-176F-EE95-B75889E151C5}"/>
          </ac:picMkLst>
        </pc:picChg>
        <pc:picChg chg="del">
          <ac:chgData name="Ron Ward" userId="c5814ab1-d394-4bc1-a6c6-60c5cec30f93" providerId="ADAL" clId="{C99C40AC-E08A-403F-BF30-E5DCC28480A8}" dt="2023-08-03T18:03:27.696" v="1685" actId="478"/>
          <ac:picMkLst>
            <pc:docMk/>
            <pc:sldMk cId="730349798" sldId="267"/>
            <ac:picMk id="9" creationId="{139D8F46-1270-84CB-76E3-E2B111C2C1A5}"/>
          </ac:picMkLst>
        </pc:picChg>
        <pc:picChg chg="del">
          <ac:chgData name="Ron Ward" userId="c5814ab1-d394-4bc1-a6c6-60c5cec30f93" providerId="ADAL" clId="{C99C40AC-E08A-403F-BF30-E5DCC28480A8}" dt="2023-08-03T18:03:28.919" v="1686" actId="478"/>
          <ac:picMkLst>
            <pc:docMk/>
            <pc:sldMk cId="730349798" sldId="267"/>
            <ac:picMk id="12" creationId="{D01F70AF-A867-634E-F347-BB901AD77768}"/>
          </ac:picMkLst>
        </pc:picChg>
        <pc:picChg chg="del">
          <ac:chgData name="Ron Ward" userId="c5814ab1-d394-4bc1-a6c6-60c5cec30f93" providerId="ADAL" clId="{C99C40AC-E08A-403F-BF30-E5DCC28480A8}" dt="2023-08-03T18:03:29.624" v="1687" actId="478"/>
          <ac:picMkLst>
            <pc:docMk/>
            <pc:sldMk cId="730349798" sldId="267"/>
            <ac:picMk id="13" creationId="{F2D6929C-BC93-CF46-7D0E-1680D6567D9E}"/>
          </ac:picMkLst>
        </pc:picChg>
        <pc:picChg chg="del">
          <ac:chgData name="Ron Ward" userId="c5814ab1-d394-4bc1-a6c6-60c5cec30f93" providerId="ADAL" clId="{C99C40AC-E08A-403F-BF30-E5DCC28480A8}" dt="2023-08-03T18:03:30.767" v="1688" actId="478"/>
          <ac:picMkLst>
            <pc:docMk/>
            <pc:sldMk cId="730349798" sldId="267"/>
            <ac:picMk id="14" creationId="{C8CE9062-A25A-4590-37A3-AD4C1AF2A971}"/>
          </ac:picMkLst>
        </pc:picChg>
        <pc:picChg chg="add mod">
          <ac:chgData name="Ron Ward" userId="c5814ab1-d394-4bc1-a6c6-60c5cec30f93" providerId="ADAL" clId="{C99C40AC-E08A-403F-BF30-E5DCC28480A8}" dt="2023-08-03T18:22:26.731" v="1927" actId="1076"/>
          <ac:picMkLst>
            <pc:docMk/>
            <pc:sldMk cId="730349798" sldId="267"/>
            <ac:picMk id="15" creationId="{00175443-2A64-3D4A-C133-C1CCEF7FDFEC}"/>
          </ac:picMkLst>
        </pc:picChg>
        <pc:picChg chg="add mod">
          <ac:chgData name="Ron Ward" userId="c5814ab1-d394-4bc1-a6c6-60c5cec30f93" providerId="ADAL" clId="{C99C40AC-E08A-403F-BF30-E5DCC28480A8}" dt="2023-08-03T18:20:56.914" v="1883" actId="1076"/>
          <ac:picMkLst>
            <pc:docMk/>
            <pc:sldMk cId="730349798" sldId="267"/>
            <ac:picMk id="16" creationId="{DA4C215D-DE52-222E-C48F-A7D9E3349DA2}"/>
          </ac:picMkLst>
        </pc:picChg>
        <pc:picChg chg="add mod">
          <ac:chgData name="Ron Ward" userId="c5814ab1-d394-4bc1-a6c6-60c5cec30f93" providerId="ADAL" clId="{C99C40AC-E08A-403F-BF30-E5DCC28480A8}" dt="2023-08-03T18:20:48.488" v="1881" actId="1076"/>
          <ac:picMkLst>
            <pc:docMk/>
            <pc:sldMk cId="730349798" sldId="267"/>
            <ac:picMk id="17" creationId="{0CACCB2D-094B-8F0B-FCC9-01624F2769BF}"/>
          </ac:picMkLst>
        </pc:picChg>
        <pc:picChg chg="add mod">
          <ac:chgData name="Ron Ward" userId="c5814ab1-d394-4bc1-a6c6-60c5cec30f93" providerId="ADAL" clId="{C99C40AC-E08A-403F-BF30-E5DCC28480A8}" dt="2023-08-03T20:02:07.615" v="2268" actId="1076"/>
          <ac:picMkLst>
            <pc:docMk/>
            <pc:sldMk cId="730349798" sldId="267"/>
            <ac:picMk id="20" creationId="{33ADB1A7-38D0-1661-BB0B-1CBF5D91EBB6}"/>
          </ac:picMkLst>
        </pc:picChg>
        <pc:picChg chg="add mod">
          <ac:chgData name="Ron Ward" userId="c5814ab1-d394-4bc1-a6c6-60c5cec30f93" providerId="ADAL" clId="{C99C40AC-E08A-403F-BF30-E5DCC28480A8}" dt="2023-08-03T20:02:05.325" v="2267" actId="1076"/>
          <ac:picMkLst>
            <pc:docMk/>
            <pc:sldMk cId="730349798" sldId="267"/>
            <ac:picMk id="21" creationId="{DF05B622-A4A1-E211-2574-91FB0566D46F}"/>
          </ac:picMkLst>
        </pc:picChg>
        <pc:picChg chg="add mod">
          <ac:chgData name="Ron Ward" userId="c5814ab1-d394-4bc1-a6c6-60c5cec30f93" providerId="ADAL" clId="{C99C40AC-E08A-403F-BF30-E5DCC28480A8}" dt="2023-08-03T20:06:25.021" v="2329" actId="1076"/>
          <ac:picMkLst>
            <pc:docMk/>
            <pc:sldMk cId="730349798" sldId="267"/>
            <ac:picMk id="23" creationId="{9F0334BE-B848-21B9-4A36-3A9944E19F07}"/>
          </ac:picMkLst>
        </pc:picChg>
        <pc:picChg chg="add mod">
          <ac:chgData name="Ron Ward" userId="c5814ab1-d394-4bc1-a6c6-60c5cec30f93" providerId="ADAL" clId="{C99C40AC-E08A-403F-BF30-E5DCC28480A8}" dt="2023-08-03T20:06:27.503" v="2330" actId="1076"/>
          <ac:picMkLst>
            <pc:docMk/>
            <pc:sldMk cId="730349798" sldId="267"/>
            <ac:picMk id="24" creationId="{287450BD-BC17-1963-3991-560BBFC2C74E}"/>
          </ac:picMkLst>
        </pc:picChg>
        <pc:picChg chg="add mod">
          <ac:chgData name="Ron Ward" userId="c5814ab1-d394-4bc1-a6c6-60c5cec30f93" providerId="ADAL" clId="{C99C40AC-E08A-403F-BF30-E5DCC28480A8}" dt="2023-08-03T20:07:06.519" v="2337" actId="1076"/>
          <ac:picMkLst>
            <pc:docMk/>
            <pc:sldMk cId="730349798" sldId="267"/>
            <ac:picMk id="25" creationId="{1FA6A8CF-E57A-9201-2E47-D4B157AB1CCC}"/>
          </ac:picMkLst>
        </pc:picChg>
      </pc:sldChg>
      <pc:sldChg chg="addSp delSp modSp add mod ord">
        <pc:chgData name="Ron Ward" userId="c5814ab1-d394-4bc1-a6c6-60c5cec30f93" providerId="ADAL" clId="{C99C40AC-E08A-403F-BF30-E5DCC28480A8}" dt="2023-08-03T22:06:05.822" v="2348" actId="20577"/>
        <pc:sldMkLst>
          <pc:docMk/>
          <pc:sldMk cId="346488039" sldId="268"/>
        </pc:sldMkLst>
        <pc:spChg chg="mod">
          <ac:chgData name="Ron Ward" userId="c5814ab1-d394-4bc1-a6c6-60c5cec30f93" providerId="ADAL" clId="{C99C40AC-E08A-403F-BF30-E5DCC28480A8}" dt="2023-08-03T22:06:05.822" v="2348" actId="20577"/>
          <ac:spMkLst>
            <pc:docMk/>
            <pc:sldMk cId="346488039" sldId="268"/>
            <ac:spMk id="4" creationId="{1A964502-5220-865C-5271-623D73C093C0}"/>
          </ac:spMkLst>
        </pc:spChg>
        <pc:spChg chg="mod">
          <ac:chgData name="Ron Ward" userId="c5814ab1-d394-4bc1-a6c6-60c5cec30f93" providerId="ADAL" clId="{C99C40AC-E08A-403F-BF30-E5DCC28480A8}" dt="2023-08-03T19:56:48.024" v="2139" actId="20577"/>
          <ac:spMkLst>
            <pc:docMk/>
            <pc:sldMk cId="346488039" sldId="268"/>
            <ac:spMk id="6" creationId="{22F64A64-5B8F-0F4F-A754-506F7A7AB57F}"/>
          </ac:spMkLst>
        </pc:spChg>
        <pc:spChg chg="mod">
          <ac:chgData name="Ron Ward" userId="c5814ab1-d394-4bc1-a6c6-60c5cec30f93" providerId="ADAL" clId="{C99C40AC-E08A-403F-BF30-E5DCC28480A8}" dt="2023-08-03T20:00:45.879" v="2255" actId="1076"/>
          <ac:spMkLst>
            <pc:docMk/>
            <pc:sldMk cId="346488039" sldId="268"/>
            <ac:spMk id="8" creationId="{0CA6C76F-0A3B-EDDE-56DD-276787BA48A5}"/>
          </ac:spMkLst>
        </pc:spChg>
        <pc:spChg chg="mod">
          <ac:chgData name="Ron Ward" userId="c5814ab1-d394-4bc1-a6c6-60c5cec30f93" providerId="ADAL" clId="{C99C40AC-E08A-403F-BF30-E5DCC28480A8}" dt="2023-08-03T19:58:30.784" v="2185" actId="20577"/>
          <ac:spMkLst>
            <pc:docMk/>
            <pc:sldMk cId="346488039" sldId="268"/>
            <ac:spMk id="10" creationId="{DCE171E6-4EF5-FAB2-E782-40BB3E3108D4}"/>
          </ac:spMkLst>
        </pc:spChg>
        <pc:spChg chg="mod">
          <ac:chgData name="Ron Ward" userId="c5814ab1-d394-4bc1-a6c6-60c5cec30f93" providerId="ADAL" clId="{C99C40AC-E08A-403F-BF30-E5DCC28480A8}" dt="2023-08-03T20:00:37.019" v="2254" actId="20577"/>
          <ac:spMkLst>
            <pc:docMk/>
            <pc:sldMk cId="346488039" sldId="268"/>
            <ac:spMk id="16" creationId="{55AB49B9-ED3B-44BD-3D40-49BC3846BF7C}"/>
          </ac:spMkLst>
        </pc:spChg>
        <pc:picChg chg="add mod">
          <ac:chgData name="Ron Ward" userId="c5814ab1-d394-4bc1-a6c6-60c5cec30f93" providerId="ADAL" clId="{C99C40AC-E08A-403F-BF30-E5DCC28480A8}" dt="2023-08-03T19:56:16.249" v="2129" actId="1076"/>
          <ac:picMkLst>
            <pc:docMk/>
            <pc:sldMk cId="346488039" sldId="268"/>
            <ac:picMk id="2" creationId="{1F7F5DEF-FD16-C923-4F54-9A2A981BDFA2}"/>
          </ac:picMkLst>
        </pc:picChg>
        <pc:picChg chg="add mod">
          <ac:chgData name="Ron Ward" userId="c5814ab1-d394-4bc1-a6c6-60c5cec30f93" providerId="ADAL" clId="{C99C40AC-E08A-403F-BF30-E5DCC28480A8}" dt="2023-08-03T19:57:55.495" v="2146" actId="1076"/>
          <ac:picMkLst>
            <pc:docMk/>
            <pc:sldMk cId="346488039" sldId="268"/>
            <ac:picMk id="3" creationId="{3CDF9126-2117-562E-6C12-CF7CC731ACF9}"/>
          </ac:picMkLst>
        </pc:picChg>
        <pc:picChg chg="del">
          <ac:chgData name="Ron Ward" userId="c5814ab1-d394-4bc1-a6c6-60c5cec30f93" providerId="ADAL" clId="{C99C40AC-E08A-403F-BF30-E5DCC28480A8}" dt="2023-08-03T19:55:49.889" v="2124" actId="478"/>
          <ac:picMkLst>
            <pc:docMk/>
            <pc:sldMk cId="346488039" sldId="268"/>
            <ac:picMk id="5" creationId="{3CD68DE1-2927-D7FD-C90D-4E92F7522197}"/>
          </ac:picMkLst>
        </pc:picChg>
        <pc:picChg chg="del">
          <ac:chgData name="Ron Ward" userId="c5814ab1-d394-4bc1-a6c6-60c5cec30f93" providerId="ADAL" clId="{C99C40AC-E08A-403F-BF30-E5DCC28480A8}" dt="2023-08-03T19:59:40.954" v="2226" actId="478"/>
          <ac:picMkLst>
            <pc:docMk/>
            <pc:sldMk cId="346488039" sldId="268"/>
            <ac:picMk id="7" creationId="{E3F9C7AD-A1D1-5CC5-1DA6-EA992F67912F}"/>
          </ac:picMkLst>
        </pc:picChg>
        <pc:picChg chg="del">
          <ac:chgData name="Ron Ward" userId="c5814ab1-d394-4bc1-a6c6-60c5cec30f93" providerId="ADAL" clId="{C99C40AC-E08A-403F-BF30-E5DCC28480A8}" dt="2023-08-03T19:57:23.615" v="2140" actId="478"/>
          <ac:picMkLst>
            <pc:docMk/>
            <pc:sldMk cId="346488039" sldId="268"/>
            <ac:picMk id="9" creationId="{9886C22D-0EFE-10FA-9CF3-2EB61AB803FC}"/>
          </ac:picMkLst>
        </pc:picChg>
        <pc:picChg chg="add mod">
          <ac:chgData name="Ron Ward" userId="c5814ab1-d394-4bc1-a6c6-60c5cec30f93" providerId="ADAL" clId="{C99C40AC-E08A-403F-BF30-E5DCC28480A8}" dt="2023-08-03T20:00:56.988" v="2256" actId="14100"/>
          <ac:picMkLst>
            <pc:docMk/>
            <pc:sldMk cId="346488039" sldId="268"/>
            <ac:picMk id="13" creationId="{06A3A8D8-0D86-5369-A5F2-C1401EC3A9A4}"/>
          </ac:picMkLst>
        </pc:picChg>
      </pc:sldChg>
    </pc:docChg>
  </pc:docChgLst>
  <pc:docChgLst>
    <pc:chgData name="Ron Ward" userId="c5814ab1-d394-4bc1-a6c6-60c5cec30f93" providerId="ADAL" clId="{773BBD28-A621-403D-9454-E70FE3468EA3}"/>
    <pc:docChg chg="custSel addSld modSld">
      <pc:chgData name="Ron Ward" userId="c5814ab1-d394-4bc1-a6c6-60c5cec30f93" providerId="ADAL" clId="{773BBD28-A621-403D-9454-E70FE3468EA3}" dt="2024-08-30T13:12:03.078" v="145" actId="1076"/>
      <pc:docMkLst>
        <pc:docMk/>
      </pc:docMkLst>
      <pc:sldChg chg="modSp mod">
        <pc:chgData name="Ron Ward" userId="c5814ab1-d394-4bc1-a6c6-60c5cec30f93" providerId="ADAL" clId="{773BBD28-A621-403D-9454-E70FE3468EA3}" dt="2024-08-30T12:56:31.849" v="96" actId="20577"/>
        <pc:sldMkLst>
          <pc:docMk/>
          <pc:sldMk cId="2093942960" sldId="259"/>
        </pc:sldMkLst>
        <pc:spChg chg="mod">
          <ac:chgData name="Ron Ward" userId="c5814ab1-d394-4bc1-a6c6-60c5cec30f93" providerId="ADAL" clId="{773BBD28-A621-403D-9454-E70FE3468EA3}" dt="2024-08-30T12:33:47.637" v="40" actId="20577"/>
          <ac:spMkLst>
            <pc:docMk/>
            <pc:sldMk cId="2093942960" sldId="259"/>
            <ac:spMk id="6" creationId="{F57DD785-D290-6357-D3F2-D24BBE42FB36}"/>
          </ac:spMkLst>
        </pc:spChg>
        <pc:spChg chg="mod">
          <ac:chgData name="Ron Ward" userId="c5814ab1-d394-4bc1-a6c6-60c5cec30f93" providerId="ADAL" clId="{773BBD28-A621-403D-9454-E70FE3468EA3}" dt="2024-08-30T12:56:31.849" v="96" actId="20577"/>
          <ac:spMkLst>
            <pc:docMk/>
            <pc:sldMk cId="2093942960" sldId="259"/>
            <ac:spMk id="7" creationId="{29F80EB9-F0F3-239C-1301-16F548DD0EFA}"/>
          </ac:spMkLst>
        </pc:spChg>
      </pc:sldChg>
      <pc:sldChg chg="modSp mod">
        <pc:chgData name="Ron Ward" userId="c5814ab1-d394-4bc1-a6c6-60c5cec30f93" providerId="ADAL" clId="{773BBD28-A621-403D-9454-E70FE3468EA3}" dt="2024-08-30T13:02:03.554" v="140" actId="20577"/>
        <pc:sldMkLst>
          <pc:docMk/>
          <pc:sldMk cId="1372458940" sldId="265"/>
        </pc:sldMkLst>
        <pc:spChg chg="mod">
          <ac:chgData name="Ron Ward" userId="c5814ab1-d394-4bc1-a6c6-60c5cec30f93" providerId="ADAL" clId="{773BBD28-A621-403D-9454-E70FE3468EA3}" dt="2024-08-30T13:02:03.554" v="140" actId="20577"/>
          <ac:spMkLst>
            <pc:docMk/>
            <pc:sldMk cId="1372458940" sldId="265"/>
            <ac:spMk id="6" creationId="{ABF3A133-CAED-82E3-072C-79418DCCD1DF}"/>
          </ac:spMkLst>
        </pc:spChg>
      </pc:sldChg>
      <pc:sldChg chg="addSp delSp modSp new mod">
        <pc:chgData name="Ron Ward" userId="c5814ab1-d394-4bc1-a6c6-60c5cec30f93" providerId="ADAL" clId="{773BBD28-A621-403D-9454-E70FE3468EA3}" dt="2024-08-30T13:12:03.078" v="145" actId="1076"/>
        <pc:sldMkLst>
          <pc:docMk/>
          <pc:sldMk cId="2743452218" sldId="269"/>
        </pc:sldMkLst>
        <pc:spChg chg="del">
          <ac:chgData name="Ron Ward" userId="c5814ab1-d394-4bc1-a6c6-60c5cec30f93" providerId="ADAL" clId="{773BBD28-A621-403D-9454-E70FE3468EA3}" dt="2024-08-30T12:39:40.309" v="42"/>
          <ac:spMkLst>
            <pc:docMk/>
            <pc:sldMk cId="2743452218" sldId="269"/>
            <ac:spMk id="2" creationId="{ADF8E2D4-18E1-D9C8-8882-A6CA758DCDFB}"/>
          </ac:spMkLst>
        </pc:spChg>
        <pc:spChg chg="add mod">
          <ac:chgData name="Ron Ward" userId="c5814ab1-d394-4bc1-a6c6-60c5cec30f93" providerId="ADAL" clId="{773BBD28-A621-403D-9454-E70FE3468EA3}" dt="2024-08-30T12:39:56.252" v="55" actId="20577"/>
          <ac:spMkLst>
            <pc:docMk/>
            <pc:sldMk cId="2743452218" sldId="269"/>
            <ac:spMk id="3" creationId="{0E614F0C-DDB0-5AFA-3987-88670764ABA5}"/>
          </ac:spMkLst>
        </pc:spChg>
        <pc:picChg chg="add del mod">
          <ac:chgData name="Ron Ward" userId="c5814ab1-d394-4bc1-a6c6-60c5cec30f93" providerId="ADAL" clId="{773BBD28-A621-403D-9454-E70FE3468EA3}" dt="2024-08-30T13:11:42.909" v="143" actId="478"/>
          <ac:picMkLst>
            <pc:docMk/>
            <pc:sldMk cId="2743452218" sldId="269"/>
            <ac:picMk id="4" creationId="{CF2E9B8D-46B6-0FB1-B5A3-0174942DE1B6}"/>
          </ac:picMkLst>
        </pc:picChg>
        <pc:picChg chg="add mod">
          <ac:chgData name="Ron Ward" userId="c5814ab1-d394-4bc1-a6c6-60c5cec30f93" providerId="ADAL" clId="{773BBD28-A621-403D-9454-E70FE3468EA3}" dt="2024-08-30T13:12:03.078" v="145" actId="1076"/>
          <ac:picMkLst>
            <pc:docMk/>
            <pc:sldMk cId="2743452218" sldId="269"/>
            <ac:picMk id="5" creationId="{89B46303-5A70-053F-4440-55C8C373B1B1}"/>
          </ac:picMkLst>
        </pc:picChg>
      </pc:sldChg>
    </pc:docChg>
  </pc:docChgLst>
  <pc:docChgLst>
    <pc:chgData name="Paul Reid" userId="f0cfb2cc-d5da-47c4-acef-85ed2ae55ae3" providerId="ADAL" clId="{B5436135-30E7-418C-A380-AFEC946F7BC8}"/>
    <pc:docChg chg="delSld">
      <pc:chgData name="Paul Reid" userId="f0cfb2cc-d5da-47c4-acef-85ed2ae55ae3" providerId="ADAL" clId="{B5436135-30E7-418C-A380-AFEC946F7BC8}" dt="2024-11-01T16:08:02.277" v="0" actId="47"/>
      <pc:docMkLst>
        <pc:docMk/>
      </pc:docMkLst>
      <pc:sldChg chg="del">
        <pc:chgData name="Paul Reid" userId="f0cfb2cc-d5da-47c4-acef-85ed2ae55ae3" providerId="ADAL" clId="{B5436135-30E7-418C-A380-AFEC946F7BC8}" dt="2024-11-01T16:08:02.277" v="0" actId="47"/>
        <pc:sldMkLst>
          <pc:docMk/>
          <pc:sldMk cId="2743452218" sldId="269"/>
        </pc:sldMkLst>
      </pc:sldChg>
    </pc:docChg>
  </pc:docChgLst>
  <pc:docChgLst>
    <pc:chgData name="Ron Ward" userId="c5814ab1-d394-4bc1-a6c6-60c5cec30f93" providerId="ADAL" clId="{A5514482-531D-4644-B43B-2C009825441E}"/>
    <pc:docChg chg="custSel modSld">
      <pc:chgData name="Ron Ward" userId="c5814ab1-d394-4bc1-a6c6-60c5cec30f93" providerId="ADAL" clId="{A5514482-531D-4644-B43B-2C009825441E}" dt="2024-06-03T12:56:14.196" v="11" actId="478"/>
      <pc:docMkLst>
        <pc:docMk/>
      </pc:docMkLst>
      <pc:sldChg chg="delSp mod">
        <pc:chgData name="Ron Ward" userId="c5814ab1-d394-4bc1-a6c6-60c5cec30f93" providerId="ADAL" clId="{A5514482-531D-4644-B43B-2C009825441E}" dt="2024-06-03T12:55:46.507" v="3" actId="478"/>
        <pc:sldMkLst>
          <pc:docMk/>
          <pc:sldMk cId="3707255838" sldId="256"/>
        </pc:sldMkLst>
        <pc:picChg chg="del">
          <ac:chgData name="Ron Ward" userId="c5814ab1-d394-4bc1-a6c6-60c5cec30f93" providerId="ADAL" clId="{A5514482-531D-4644-B43B-2C009825441E}" dt="2024-06-03T12:55:46.507" v="3" actId="478"/>
          <ac:picMkLst>
            <pc:docMk/>
            <pc:sldMk cId="3707255838" sldId="256"/>
            <ac:picMk id="20" creationId="{D2C97EDC-4EF0-5C17-AC84-5F6DD3669EBC}"/>
          </ac:picMkLst>
        </pc:picChg>
      </pc:sldChg>
      <pc:sldChg chg="delSp mod">
        <pc:chgData name="Ron Ward" userId="c5814ab1-d394-4bc1-a6c6-60c5cec30f93" providerId="ADAL" clId="{A5514482-531D-4644-B43B-2C009825441E}" dt="2024-06-03T12:55:55.531" v="6" actId="478"/>
        <pc:sldMkLst>
          <pc:docMk/>
          <pc:sldMk cId="2093942960" sldId="259"/>
        </pc:sldMkLst>
        <pc:picChg chg="del">
          <ac:chgData name="Ron Ward" userId="c5814ab1-d394-4bc1-a6c6-60c5cec30f93" providerId="ADAL" clId="{A5514482-531D-4644-B43B-2C009825441E}" dt="2024-06-03T12:55:55.531" v="6" actId="478"/>
          <ac:picMkLst>
            <pc:docMk/>
            <pc:sldMk cId="2093942960" sldId="259"/>
            <ac:picMk id="11" creationId="{2FB5AE2B-72F1-C82B-C9E4-A45F65B3A348}"/>
          </ac:picMkLst>
        </pc:picChg>
      </pc:sldChg>
      <pc:sldChg chg="delSp mod">
        <pc:chgData name="Ron Ward" userId="c5814ab1-d394-4bc1-a6c6-60c5cec30f93" providerId="ADAL" clId="{A5514482-531D-4644-B43B-2C009825441E}" dt="2024-06-03T12:55:58.676" v="7" actId="478"/>
        <pc:sldMkLst>
          <pc:docMk/>
          <pc:sldMk cId="833503014" sldId="260"/>
        </pc:sldMkLst>
        <pc:picChg chg="del">
          <ac:chgData name="Ron Ward" userId="c5814ab1-d394-4bc1-a6c6-60c5cec30f93" providerId="ADAL" clId="{A5514482-531D-4644-B43B-2C009825441E}" dt="2024-06-03T12:55:58.676" v="7" actId="478"/>
          <ac:picMkLst>
            <pc:docMk/>
            <pc:sldMk cId="833503014" sldId="260"/>
            <ac:picMk id="10" creationId="{8AC75062-3B7D-FF5C-3BBC-B2B41C118DF5}"/>
          </ac:picMkLst>
        </pc:picChg>
      </pc:sldChg>
      <pc:sldChg chg="delSp mod">
        <pc:chgData name="Ron Ward" userId="c5814ab1-d394-4bc1-a6c6-60c5cec30f93" providerId="ADAL" clId="{A5514482-531D-4644-B43B-2C009825441E}" dt="2024-06-03T12:56:02.172" v="8" actId="478"/>
        <pc:sldMkLst>
          <pc:docMk/>
          <pc:sldMk cId="644321290" sldId="261"/>
        </pc:sldMkLst>
        <pc:picChg chg="del">
          <ac:chgData name="Ron Ward" userId="c5814ab1-d394-4bc1-a6c6-60c5cec30f93" providerId="ADAL" clId="{A5514482-531D-4644-B43B-2C009825441E}" dt="2024-06-03T12:56:02.172" v="8" actId="478"/>
          <ac:picMkLst>
            <pc:docMk/>
            <pc:sldMk cId="644321290" sldId="261"/>
            <ac:picMk id="10" creationId="{46F880FD-F4C2-2148-9272-BFBB29BD329E}"/>
          </ac:picMkLst>
        </pc:picChg>
      </pc:sldChg>
      <pc:sldChg chg="delSp modSp mod">
        <pc:chgData name="Ron Ward" userId="c5814ab1-d394-4bc1-a6c6-60c5cec30f93" providerId="ADAL" clId="{A5514482-531D-4644-B43B-2C009825441E}" dt="2024-06-03T12:55:38.400" v="1" actId="478"/>
        <pc:sldMkLst>
          <pc:docMk/>
          <pc:sldMk cId="46245582" sldId="262"/>
        </pc:sldMkLst>
        <pc:spChg chg="mod">
          <ac:chgData name="Ron Ward" userId="c5814ab1-d394-4bc1-a6c6-60c5cec30f93" providerId="ADAL" clId="{A5514482-531D-4644-B43B-2C009825441E}" dt="2024-06-03T12:55:35.475" v="0" actId="6549"/>
          <ac:spMkLst>
            <pc:docMk/>
            <pc:sldMk cId="46245582" sldId="262"/>
            <ac:spMk id="2" creationId="{4BEE6DFE-C6DC-7ACE-8822-82052C584582}"/>
          </ac:spMkLst>
        </pc:spChg>
        <pc:picChg chg="del">
          <ac:chgData name="Ron Ward" userId="c5814ab1-d394-4bc1-a6c6-60c5cec30f93" providerId="ADAL" clId="{A5514482-531D-4644-B43B-2C009825441E}" dt="2024-06-03T12:55:38.400" v="1" actId="478"/>
          <ac:picMkLst>
            <pc:docMk/>
            <pc:sldMk cId="46245582" sldId="262"/>
            <ac:picMk id="7" creationId="{8F983AC4-3AFC-784C-3DF0-F4E5135D8A24}"/>
          </ac:picMkLst>
        </pc:picChg>
      </pc:sldChg>
      <pc:sldChg chg="delSp mod">
        <pc:chgData name="Ron Ward" userId="c5814ab1-d394-4bc1-a6c6-60c5cec30f93" providerId="ADAL" clId="{A5514482-531D-4644-B43B-2C009825441E}" dt="2024-06-03T12:55:49.387" v="4" actId="478"/>
        <pc:sldMkLst>
          <pc:docMk/>
          <pc:sldMk cId="4215842969" sldId="263"/>
        </pc:sldMkLst>
        <pc:picChg chg="del">
          <ac:chgData name="Ron Ward" userId="c5814ab1-d394-4bc1-a6c6-60c5cec30f93" providerId="ADAL" clId="{A5514482-531D-4644-B43B-2C009825441E}" dt="2024-06-03T12:55:49.387" v="4" actId="478"/>
          <ac:picMkLst>
            <pc:docMk/>
            <pc:sldMk cId="4215842969" sldId="263"/>
            <ac:picMk id="3" creationId="{293E25B4-C30D-982E-4BCB-A8CB11A466EF}"/>
          </ac:picMkLst>
        </pc:picChg>
      </pc:sldChg>
      <pc:sldChg chg="delSp mod">
        <pc:chgData name="Ron Ward" userId="c5814ab1-d394-4bc1-a6c6-60c5cec30f93" providerId="ADAL" clId="{A5514482-531D-4644-B43B-2C009825441E}" dt="2024-06-03T12:55:53.036" v="5" actId="478"/>
        <pc:sldMkLst>
          <pc:docMk/>
          <pc:sldMk cId="1280503291" sldId="264"/>
        </pc:sldMkLst>
        <pc:picChg chg="del">
          <ac:chgData name="Ron Ward" userId="c5814ab1-d394-4bc1-a6c6-60c5cec30f93" providerId="ADAL" clId="{A5514482-531D-4644-B43B-2C009825441E}" dt="2024-06-03T12:55:53.036" v="5" actId="478"/>
          <ac:picMkLst>
            <pc:docMk/>
            <pc:sldMk cId="1280503291" sldId="264"/>
            <ac:picMk id="2" creationId="{7AEA6E92-49C0-5555-82F3-4705A4E73A7E}"/>
          </ac:picMkLst>
        </pc:picChg>
      </pc:sldChg>
      <pc:sldChg chg="delSp mod">
        <pc:chgData name="Ron Ward" userId="c5814ab1-d394-4bc1-a6c6-60c5cec30f93" providerId="ADAL" clId="{A5514482-531D-4644-B43B-2C009825441E}" dt="2024-06-03T12:56:05.662" v="9" actId="478"/>
        <pc:sldMkLst>
          <pc:docMk/>
          <pc:sldMk cId="1372458940" sldId="265"/>
        </pc:sldMkLst>
        <pc:picChg chg="del">
          <ac:chgData name="Ron Ward" userId="c5814ab1-d394-4bc1-a6c6-60c5cec30f93" providerId="ADAL" clId="{A5514482-531D-4644-B43B-2C009825441E}" dt="2024-06-03T12:56:05.662" v="9" actId="478"/>
          <ac:picMkLst>
            <pc:docMk/>
            <pc:sldMk cId="1372458940" sldId="265"/>
            <ac:picMk id="10" creationId="{46F880FD-F4C2-2148-9272-BFBB29BD329E}"/>
          </ac:picMkLst>
        </pc:picChg>
      </pc:sldChg>
      <pc:sldChg chg="delSp mod">
        <pc:chgData name="Ron Ward" userId="c5814ab1-d394-4bc1-a6c6-60c5cec30f93" providerId="ADAL" clId="{A5514482-531D-4644-B43B-2C009825441E}" dt="2024-06-03T12:56:09.811" v="10" actId="478"/>
        <pc:sldMkLst>
          <pc:docMk/>
          <pc:sldMk cId="2724772187" sldId="266"/>
        </pc:sldMkLst>
        <pc:picChg chg="del">
          <ac:chgData name="Ron Ward" userId="c5814ab1-d394-4bc1-a6c6-60c5cec30f93" providerId="ADAL" clId="{A5514482-531D-4644-B43B-2C009825441E}" dt="2024-06-03T12:56:09.811" v="10" actId="478"/>
          <ac:picMkLst>
            <pc:docMk/>
            <pc:sldMk cId="2724772187" sldId="266"/>
            <ac:picMk id="10" creationId="{46F880FD-F4C2-2148-9272-BFBB29BD329E}"/>
          </ac:picMkLst>
        </pc:picChg>
      </pc:sldChg>
      <pc:sldChg chg="delSp mod">
        <pc:chgData name="Ron Ward" userId="c5814ab1-d394-4bc1-a6c6-60c5cec30f93" providerId="ADAL" clId="{A5514482-531D-4644-B43B-2C009825441E}" dt="2024-06-03T12:56:14.196" v="11" actId="478"/>
        <pc:sldMkLst>
          <pc:docMk/>
          <pc:sldMk cId="730349798" sldId="267"/>
        </pc:sldMkLst>
        <pc:picChg chg="del">
          <ac:chgData name="Ron Ward" userId="c5814ab1-d394-4bc1-a6c6-60c5cec30f93" providerId="ADAL" clId="{A5514482-531D-4644-B43B-2C009825441E}" dt="2024-06-03T12:56:14.196" v="11" actId="478"/>
          <ac:picMkLst>
            <pc:docMk/>
            <pc:sldMk cId="730349798" sldId="267"/>
            <ac:picMk id="10" creationId="{46F880FD-F4C2-2148-9272-BFBB29BD329E}"/>
          </ac:picMkLst>
        </pc:picChg>
      </pc:sldChg>
      <pc:sldChg chg="delSp mod">
        <pc:chgData name="Ron Ward" userId="c5814ab1-d394-4bc1-a6c6-60c5cec30f93" providerId="ADAL" clId="{A5514482-531D-4644-B43B-2C009825441E}" dt="2024-06-03T12:55:43.701" v="2" actId="478"/>
        <pc:sldMkLst>
          <pc:docMk/>
          <pc:sldMk cId="346488039" sldId="268"/>
        </pc:sldMkLst>
        <pc:picChg chg="del">
          <ac:chgData name="Ron Ward" userId="c5814ab1-d394-4bc1-a6c6-60c5cec30f93" providerId="ADAL" clId="{A5514482-531D-4644-B43B-2C009825441E}" dt="2024-06-03T12:55:43.701" v="2" actId="478"/>
          <ac:picMkLst>
            <pc:docMk/>
            <pc:sldMk cId="346488039" sldId="268"/>
            <ac:picMk id="20" creationId="{D2C97EDC-4EF0-5C17-AC84-5F6DD3669EBC}"/>
          </ac:picMkLst>
        </pc:picChg>
      </pc:sldChg>
    </pc:docChg>
  </pc:docChgLst>
  <pc:docChgLst>
    <pc:chgData name="Ron Ward" userId="c5814ab1-d394-4bc1-a6c6-60c5cec30f93" providerId="ADAL" clId="{04594F67-B036-4616-8304-848BE64E7495}"/>
    <pc:docChg chg="custSel modSld">
      <pc:chgData name="Ron Ward" userId="c5814ab1-d394-4bc1-a6c6-60c5cec30f93" providerId="ADAL" clId="{04594F67-B036-4616-8304-848BE64E7495}" dt="2024-08-16T14:34:29.284" v="64" actId="20577"/>
      <pc:docMkLst>
        <pc:docMk/>
      </pc:docMkLst>
      <pc:sldChg chg="addSp delSp modSp mod">
        <pc:chgData name="Ron Ward" userId="c5814ab1-d394-4bc1-a6c6-60c5cec30f93" providerId="ADAL" clId="{04594F67-B036-4616-8304-848BE64E7495}" dt="2024-08-16T13:09:28.260" v="21" actId="1076"/>
        <pc:sldMkLst>
          <pc:docMk/>
          <pc:sldMk cId="3707255838" sldId="256"/>
        </pc:sldMkLst>
        <pc:spChg chg="mod">
          <ac:chgData name="Ron Ward" userId="c5814ab1-d394-4bc1-a6c6-60c5cec30f93" providerId="ADAL" clId="{04594F67-B036-4616-8304-848BE64E7495}" dt="2024-08-16T13:09:10.817" v="18"/>
          <ac:spMkLst>
            <pc:docMk/>
            <pc:sldMk cId="3707255838" sldId="256"/>
            <ac:spMk id="12" creationId="{5674495F-B0F5-30DE-4A50-C6DAAB3E3501}"/>
          </ac:spMkLst>
        </pc:spChg>
        <pc:picChg chg="add mod">
          <ac:chgData name="Ron Ward" userId="c5814ab1-d394-4bc1-a6c6-60c5cec30f93" providerId="ADAL" clId="{04594F67-B036-4616-8304-848BE64E7495}" dt="2024-08-16T13:09:28.260" v="21" actId="1076"/>
          <ac:picMkLst>
            <pc:docMk/>
            <pc:sldMk cId="3707255838" sldId="256"/>
            <ac:picMk id="2" creationId="{26EC01D4-7535-D99B-B024-9D66050D19B9}"/>
          </ac:picMkLst>
        </pc:picChg>
        <pc:picChg chg="del">
          <ac:chgData name="Ron Ward" userId="c5814ab1-d394-4bc1-a6c6-60c5cec30f93" providerId="ADAL" clId="{04594F67-B036-4616-8304-848BE64E7495}" dt="2024-08-16T13:09:15.100" v="19" actId="478"/>
          <ac:picMkLst>
            <pc:docMk/>
            <pc:sldMk cId="3707255838" sldId="256"/>
            <ac:picMk id="11" creationId="{DFDC3803-B432-F74F-F2FB-5368A58A6140}"/>
          </ac:picMkLst>
        </pc:picChg>
      </pc:sldChg>
      <pc:sldChg chg="modSp mod">
        <pc:chgData name="Ron Ward" userId="c5814ab1-d394-4bc1-a6c6-60c5cec30f93" providerId="ADAL" clId="{04594F67-B036-4616-8304-848BE64E7495}" dt="2024-08-16T14:34:29.284" v="64" actId="20577"/>
        <pc:sldMkLst>
          <pc:docMk/>
          <pc:sldMk cId="2093942960" sldId="259"/>
        </pc:sldMkLst>
        <pc:spChg chg="mod">
          <ac:chgData name="Ron Ward" userId="c5814ab1-d394-4bc1-a6c6-60c5cec30f93" providerId="ADAL" clId="{04594F67-B036-4616-8304-848BE64E7495}" dt="2024-08-16T14:34:29.284" v="64" actId="20577"/>
          <ac:spMkLst>
            <pc:docMk/>
            <pc:sldMk cId="2093942960" sldId="259"/>
            <ac:spMk id="4" creationId="{4A02D1C9-3982-C176-88BB-5D0BA0EE98D8}"/>
          </ac:spMkLst>
        </pc:spChg>
      </pc:sldChg>
      <pc:sldChg chg="addSp delSp modSp mod">
        <pc:chgData name="Ron Ward" userId="c5814ab1-d394-4bc1-a6c6-60c5cec30f93" providerId="ADAL" clId="{04594F67-B036-4616-8304-848BE64E7495}" dt="2024-08-16T13:27:06.989" v="25" actId="1076"/>
        <pc:sldMkLst>
          <pc:docMk/>
          <pc:sldMk cId="4215842969" sldId="263"/>
        </pc:sldMkLst>
        <pc:spChg chg="mod">
          <ac:chgData name="Ron Ward" userId="c5814ab1-d394-4bc1-a6c6-60c5cec30f93" providerId="ADAL" clId="{04594F67-B036-4616-8304-848BE64E7495}" dt="2024-08-16T13:19:31.144" v="22"/>
          <ac:spMkLst>
            <pc:docMk/>
            <pc:sldMk cId="4215842969" sldId="263"/>
            <ac:spMk id="12" creationId="{5674495F-B0F5-30DE-4A50-C6DAAB3E3501}"/>
          </ac:spMkLst>
        </pc:spChg>
        <pc:picChg chg="add mod">
          <ac:chgData name="Ron Ward" userId="c5814ab1-d394-4bc1-a6c6-60c5cec30f93" providerId="ADAL" clId="{04594F67-B036-4616-8304-848BE64E7495}" dt="2024-08-16T13:27:06.989" v="25" actId="1076"/>
          <ac:picMkLst>
            <pc:docMk/>
            <pc:sldMk cId="4215842969" sldId="263"/>
            <ac:picMk id="3" creationId="{2BDA8878-6BC1-257B-28C0-D8D403C58D66}"/>
          </ac:picMkLst>
        </pc:picChg>
        <pc:picChg chg="del">
          <ac:chgData name="Ron Ward" userId="c5814ab1-d394-4bc1-a6c6-60c5cec30f93" providerId="ADAL" clId="{04594F67-B036-4616-8304-848BE64E7495}" dt="2024-08-16T13:19:34.562" v="23" actId="478"/>
          <ac:picMkLst>
            <pc:docMk/>
            <pc:sldMk cId="4215842969" sldId="263"/>
            <ac:picMk id="11" creationId="{DFDC3803-B432-F74F-F2FB-5368A58A6140}"/>
          </ac:picMkLst>
        </pc:picChg>
      </pc:sldChg>
      <pc:sldChg chg="addSp delSp modSp mod">
        <pc:chgData name="Ron Ward" userId="c5814ab1-d394-4bc1-a6c6-60c5cec30f93" providerId="ADAL" clId="{04594F67-B036-4616-8304-848BE64E7495}" dt="2024-08-16T13:28:58.066" v="43" actId="1076"/>
        <pc:sldMkLst>
          <pc:docMk/>
          <pc:sldMk cId="1280503291" sldId="264"/>
        </pc:sldMkLst>
        <pc:spChg chg="mod">
          <ac:chgData name="Ron Ward" userId="c5814ab1-d394-4bc1-a6c6-60c5cec30f93" providerId="ADAL" clId="{04594F67-B036-4616-8304-848BE64E7495}" dt="2024-08-16T13:28:42.553" v="40" actId="6549"/>
          <ac:spMkLst>
            <pc:docMk/>
            <pc:sldMk cId="1280503291" sldId="264"/>
            <ac:spMk id="12" creationId="{5674495F-B0F5-30DE-4A50-C6DAAB3E3501}"/>
          </ac:spMkLst>
        </pc:spChg>
        <pc:picChg chg="add mod">
          <ac:chgData name="Ron Ward" userId="c5814ab1-d394-4bc1-a6c6-60c5cec30f93" providerId="ADAL" clId="{04594F67-B036-4616-8304-848BE64E7495}" dt="2024-08-16T13:28:58.066" v="43" actId="1076"/>
          <ac:picMkLst>
            <pc:docMk/>
            <pc:sldMk cId="1280503291" sldId="264"/>
            <ac:picMk id="2" creationId="{8853911D-2084-B874-8428-2CEAA5A86207}"/>
          </ac:picMkLst>
        </pc:picChg>
        <pc:picChg chg="del">
          <ac:chgData name="Ron Ward" userId="c5814ab1-d394-4bc1-a6c6-60c5cec30f93" providerId="ADAL" clId="{04594F67-B036-4616-8304-848BE64E7495}" dt="2024-08-16T13:28:47.089" v="41" actId="478"/>
          <ac:picMkLst>
            <pc:docMk/>
            <pc:sldMk cId="1280503291" sldId="264"/>
            <ac:picMk id="16" creationId="{2F0C5B50-1CB2-F9C0-4FDF-EC06E72F71BB}"/>
          </ac:picMkLst>
        </pc:picChg>
      </pc:sldChg>
      <pc:sldChg chg="addSp delSp modSp mod">
        <pc:chgData name="Ron Ward" userId="c5814ab1-d394-4bc1-a6c6-60c5cec30f93" providerId="ADAL" clId="{04594F67-B036-4616-8304-848BE64E7495}" dt="2024-08-16T13:08:40.322" v="17" actId="20577"/>
        <pc:sldMkLst>
          <pc:docMk/>
          <pc:sldMk cId="346488039" sldId="268"/>
        </pc:sldMkLst>
        <pc:spChg chg="mod">
          <ac:chgData name="Ron Ward" userId="c5814ab1-d394-4bc1-a6c6-60c5cec30f93" providerId="ADAL" clId="{04594F67-B036-4616-8304-848BE64E7495}" dt="2024-08-16T13:08:40.322" v="17" actId="20577"/>
          <ac:spMkLst>
            <pc:docMk/>
            <pc:sldMk cId="346488039" sldId="268"/>
            <ac:spMk id="12" creationId="{5674495F-B0F5-30DE-4A50-C6DAAB3E3501}"/>
          </ac:spMkLst>
        </pc:spChg>
        <pc:picChg chg="add mod">
          <ac:chgData name="Ron Ward" userId="c5814ab1-d394-4bc1-a6c6-60c5cec30f93" providerId="ADAL" clId="{04594F67-B036-4616-8304-848BE64E7495}" dt="2024-08-16T13:07:43.386" v="2" actId="1076"/>
          <ac:picMkLst>
            <pc:docMk/>
            <pc:sldMk cId="346488039" sldId="268"/>
            <ac:picMk id="5" creationId="{172DE771-42D7-7DE5-3084-C954E61B6930}"/>
          </ac:picMkLst>
        </pc:picChg>
        <pc:picChg chg="del">
          <ac:chgData name="Ron Ward" userId="c5814ab1-d394-4bc1-a6c6-60c5cec30f93" providerId="ADAL" clId="{04594F67-B036-4616-8304-848BE64E7495}" dt="2024-08-16T13:07:31.878" v="0" actId="478"/>
          <ac:picMkLst>
            <pc:docMk/>
            <pc:sldMk cId="346488039" sldId="268"/>
            <ac:picMk id="11" creationId="{DFDC3803-B432-F74F-F2FB-5368A58A614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66340-7EDD-0CE2-B946-7AA25FBF2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0486F-6D67-0B13-E3A9-74B6EC83D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C9BF2-8EB7-BD90-3044-A394F681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5821-C574-45F6-90ED-CC4BEA878E0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3D4BB-FC1D-84D8-277A-155D9572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7BD7E-01F6-EDE7-ECEA-313FC3DB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ABB31-AB38-4E35-BFE6-64A11AB0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8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8AC8B-9FD7-0570-DBDE-2AF99588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C87EBC-055A-B541-648E-16FD26B3A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3431C-811B-4013-1CED-B67F344B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5821-C574-45F6-90ED-CC4BEA878E0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BE7B7-14F6-CE45-F7B8-7E99290D8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886F2-1E51-BC97-1E76-C8736A93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ABB31-AB38-4E35-BFE6-64A11AB0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1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E957D6-E599-A280-6A89-559DBA333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75EB1-3AAE-1311-2B4B-DC6A947F2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89CF5-51A3-31D3-C50A-580BC5668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5821-C574-45F6-90ED-CC4BEA878E0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0656F-3D1F-840D-A5F5-26B6EF0B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0B59D-BDFC-2A1C-B45F-36DAF8420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ABB31-AB38-4E35-BFE6-64A11AB0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3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B1B4-6147-30CE-16AE-023B5BAD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5F746-8FF9-37BB-CCE1-3924A20DC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95493-8565-7B62-2344-3AF6D933E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5821-C574-45F6-90ED-CC4BEA878E0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FF1E9-05EF-17F2-5FF6-C670A1C53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0BBBB-2F12-63E0-CE2E-78A09B2A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ABB31-AB38-4E35-BFE6-64A11AB0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8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A8BEC-0DBE-B67E-D86A-0CBC525FB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1439E-B7A6-5A24-2744-938E47E26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8BD0B-D5DB-34AB-CFE0-1A50A6D1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5821-C574-45F6-90ED-CC4BEA878E0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D25FD-0591-CEC6-F691-0098E6FA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234F2-804A-5850-1BA9-95D795EBE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ABB31-AB38-4E35-BFE6-64A11AB0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B9DEB-6E6A-62BE-1616-6FD2D5BC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616D0-8865-5B11-C4CA-F99374A2B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1DA80-06FB-29CD-20DF-251465A0B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36EA2-238D-D375-AB0B-C65761F5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5821-C574-45F6-90ED-CC4BEA878E0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B493A-E653-6D19-3248-D7F1C4BEE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7240B-BAA2-CFFF-0AE8-632214610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ABB31-AB38-4E35-BFE6-64A11AB0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3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CC38D-4A0D-604E-8F15-EAB062BF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30AE-881A-251C-0B28-B967F9A0B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3024F6-3C96-B689-F950-765B37324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F7CBCC-CFCC-F923-53D9-FA1DB5E12B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B4B1C6-A289-3D92-B727-64954CDB2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86E149-4C34-88CF-4B39-66E8303E0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5821-C574-45F6-90ED-CC4BEA878E0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415B3B-9590-5E4A-AD34-11C630583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F7E293-1371-02A3-52BD-DEADD80C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ABB31-AB38-4E35-BFE6-64A11AB0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2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05EA-F7F7-FF7E-2986-ECB14432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7FBF5E-872F-0BDA-1229-9C9C08F4C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5821-C574-45F6-90ED-CC4BEA878E0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55E0C-C553-A1FE-3B31-791A72D85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62766-7650-7F02-66CA-EE779800F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ABB31-AB38-4E35-BFE6-64A11AB0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8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3C1441-CCDE-97BE-67E0-948F86BB3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5821-C574-45F6-90ED-CC4BEA878E0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751C9A-66E0-C55D-8C52-A9D65CBE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723BB-0AB5-0776-6466-2406C227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ABB31-AB38-4E35-BFE6-64A11AB0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1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DF671-0B6A-20B0-99E5-6D654CCF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4E812-7938-997D-C89D-3A9B488BA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24947-A2F9-B182-FD1D-CC1C05E9B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F2812-C088-BF93-DF40-FAC3CC6B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5821-C574-45F6-90ED-CC4BEA878E0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8B8D4-AB48-379B-1403-E2066A118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7CC8A-6D2F-ECFB-4D85-78FA8CC9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ABB31-AB38-4E35-BFE6-64A11AB0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A42E-8C62-2B46-2720-EB7A7FC4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0668EC-7E8C-8BF5-9256-13BD667FE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7E8B9-8F41-0069-598F-62A89304C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9B935-AF85-35D3-0692-D9B64F7F2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5821-C574-45F6-90ED-CC4BEA878E0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03340-F5E1-B8C9-B499-0A45EE7C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204E6-4F37-78FA-67C6-71D171AD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ABB31-AB38-4E35-BFE6-64A11AB0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4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8466D7-F1BD-46F7-4396-9F6057B4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258EB-08C5-26D2-D0B6-F79E1B308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23E1A-DC2F-956E-A987-AFAA395B2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75821-C574-45F6-90ED-CC4BEA878E0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979CB-404B-B57A-B1AC-3FE92FB96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849E7-F70D-6E35-6C61-648F0048C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ABB31-AB38-4E35-BFE6-64A11AB0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6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commercial.bunn.com/20580.0001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ercial.bunn.com/33700.0000" TargetMode="External"/><Relationship Id="rId11" Type="http://schemas.openxmlformats.org/officeDocument/2006/relationships/image" Target="../media/image28.png"/><Relationship Id="rId5" Type="http://schemas.openxmlformats.org/officeDocument/2006/relationships/hyperlink" Target="https://commercial.bunn.com/05800.0003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s://commercial.bunn.com/26800.0000" TargetMode="External"/><Relationship Id="rId9" Type="http://schemas.openxmlformats.org/officeDocument/2006/relationships/hyperlink" Target="https://commercial.bunn.com/35600.002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18" Type="http://schemas.openxmlformats.org/officeDocument/2006/relationships/image" Target="../media/image37.png"/><Relationship Id="rId3" Type="http://schemas.openxmlformats.org/officeDocument/2006/relationships/hyperlink" Target="https://commercial.bunn.com/57480.0000" TargetMode="External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17" Type="http://schemas.openxmlformats.org/officeDocument/2006/relationships/image" Target="../media/image36.png"/><Relationship Id="rId2" Type="http://schemas.openxmlformats.org/officeDocument/2006/relationships/image" Target="../media/image1.jpg"/><Relationship Id="rId16" Type="http://schemas.openxmlformats.org/officeDocument/2006/relationships/hyperlink" Target="https://commercial.bunn.com/56000.0201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hyperlink" Target="https://commercial.bunn.com/53452.0001" TargetMode="External"/><Relationship Id="rId5" Type="http://schemas.openxmlformats.org/officeDocument/2006/relationships/hyperlink" Target="https://commercial.bunn.com/57892.0000" TargetMode="External"/><Relationship Id="rId15" Type="http://schemas.openxmlformats.org/officeDocument/2006/relationships/hyperlink" Target="https://commercial.bunn.com/56000.0121" TargetMode="External"/><Relationship Id="rId10" Type="http://schemas.openxmlformats.org/officeDocument/2006/relationships/hyperlink" Target="https://commercial.bunn.com/53452.0000" TargetMode="External"/><Relationship Id="rId19" Type="http://schemas.openxmlformats.org/officeDocument/2006/relationships/image" Target="../media/image38.png"/><Relationship Id="rId4" Type="http://schemas.openxmlformats.org/officeDocument/2006/relationships/hyperlink" Target="https://commercial.bunn.com/53683.0003" TargetMode="External"/><Relationship Id="rId9" Type="http://schemas.openxmlformats.org/officeDocument/2006/relationships/image" Target="../media/image33.png"/><Relationship Id="rId14" Type="http://schemas.openxmlformats.org/officeDocument/2006/relationships/hyperlink" Target="https://commercial.bunn.com/56000.002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commercial.bunn.com/06101.0101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commercial.bunn.com/12950.0212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g"/><Relationship Id="rId5" Type="http://schemas.openxmlformats.org/officeDocument/2006/relationships/hyperlink" Target="https://commercial.bunn.com/38600.0050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commercial.bunn.com/06100.0102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ercial.bunn.com/38600.0050" TargetMode="External"/><Relationship Id="rId3" Type="http://schemas.openxmlformats.org/officeDocument/2006/relationships/hyperlink" Target="https://commercial.bunn.com/51100.0103" TargetMode="External"/><Relationship Id="rId7" Type="http://schemas.openxmlformats.org/officeDocument/2006/relationships/hyperlink" Target="https://commercial.bunn.com/27850.020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hyperlink" Target="https://commercial.bunn.com/27825.0200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7.png"/><Relationship Id="rId7" Type="http://schemas.openxmlformats.org/officeDocument/2006/relationships/hyperlink" Target="https://commercial.bunn.com/38600.0050" TargetMode="External"/><Relationship Id="rId2" Type="http://schemas.openxmlformats.org/officeDocument/2006/relationships/hyperlink" Target="https://commercial.bunn.com/51200.0102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ercial.bunn.com/27850.0200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hyperlink" Target="https://commercial.bunn.com/27825.0200" TargetMode="Externa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ercial.bunn.com/51200.0102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s://commercial.bunn.com/27875.020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g"/><Relationship Id="rId5" Type="http://schemas.openxmlformats.org/officeDocument/2006/relationships/hyperlink" Target="https://commercial.bunn.com/38100.0050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commercial.bunn.com/27850.0200" TargetMode="Externa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https://commercial.bunn.com/55400.0105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ercial.bunn.com/44400.0100" TargetMode="External"/><Relationship Id="rId5" Type="http://schemas.openxmlformats.org/officeDocument/2006/relationships/hyperlink" Target="https://commercial.bunn.com/44400.0200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hyperlink" Target="https://commercial.bunn.com/44300.020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https://commercial.bunn.com/51600.0028" TargetMode="External"/><Relationship Id="rId7" Type="http://schemas.openxmlformats.org/officeDocument/2006/relationships/hyperlink" Target="https://commercial.bunn.com/52300.010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hyperlink" Target="https://commercial.bunn.com/37900.0009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ommercial.bunn.com/58000.0016" TargetMode="External"/><Relationship Id="rId4" Type="http://schemas.openxmlformats.org/officeDocument/2006/relationships/hyperlink" Target="https://commercial.bunn.com/58000.0015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ercial.bunn.com/52000.0301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commercial.bunn.com/52000.0100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ercial.bunn.com/36700.0301" TargetMode="External"/><Relationship Id="rId11" Type="http://schemas.openxmlformats.org/officeDocument/2006/relationships/image" Target="../media/image24.png"/><Relationship Id="rId5" Type="http://schemas.openxmlformats.org/officeDocument/2006/relationships/hyperlink" Target="https://commercial.bunn.com/36700.0300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s://commercial.bunn.com/36700.0013" TargetMode="Externa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E6DFE-C6DC-7ACE-8822-82052C58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805" y="645074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br>
              <a:rPr lang="en-US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Convenience Channel </a:t>
            </a:r>
            <a:br>
              <a:rPr lang="en-US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BUNN Equipment Program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852EFC60-C927-8D32-4328-A6DEFE3A1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6245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336CF8-0425-EEF9-8441-90C3A1B34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Grinders – Optional 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1818C608-4F69-A3FB-0147-F9613086A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901" y="5590368"/>
            <a:ext cx="1161349" cy="11613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F3A133-CAED-82E3-072C-79418DCCD1DF}"/>
              </a:ext>
            </a:extLst>
          </p:cNvPr>
          <p:cNvSpPr txBox="1"/>
          <p:nvPr/>
        </p:nvSpPr>
        <p:spPr>
          <a:xfrm>
            <a:off x="648755" y="1572526"/>
            <a:ext cx="286418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LPG/LPG2E</a:t>
            </a:r>
          </a:p>
          <a:p>
            <a:pPr algn="ctr"/>
            <a:r>
              <a:rPr lang="en-US" sz="1200" dirty="0">
                <a:hlinkClick r:id="rId3"/>
              </a:rPr>
              <a:t>https://commercial.bunn.com/20580.0001</a:t>
            </a:r>
            <a:endParaRPr lang="en-US" sz="1200" dirty="0"/>
          </a:p>
          <a:p>
            <a:pPr algn="ctr"/>
            <a:r>
              <a:rPr lang="en-US" sz="1200" dirty="0">
                <a:hlinkClick r:id="rId4"/>
              </a:rPr>
              <a:t>https://commercial.bunn.com/26800.0000</a:t>
            </a:r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DB3F9E-9C9B-FD0D-1400-FACEA2A90D79}"/>
              </a:ext>
            </a:extLst>
          </p:cNvPr>
          <p:cNvSpPr txBox="1"/>
          <p:nvPr/>
        </p:nvSpPr>
        <p:spPr>
          <a:xfrm>
            <a:off x="4335516" y="1572526"/>
            <a:ext cx="286418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G9T HD Tall/G9-2T DBC Tall</a:t>
            </a:r>
          </a:p>
          <a:p>
            <a:pPr algn="ctr"/>
            <a:r>
              <a:rPr lang="en-US" sz="1200" dirty="0">
                <a:hlinkClick r:id="rId5"/>
              </a:rPr>
              <a:t>https://commercial.bunn.com/05800.0003</a:t>
            </a:r>
            <a:endParaRPr lang="en-US" sz="1200" dirty="0"/>
          </a:p>
          <a:p>
            <a:pPr algn="ctr"/>
            <a:r>
              <a:rPr lang="en-US" sz="1200" dirty="0">
                <a:hlinkClick r:id="rId6"/>
              </a:rPr>
              <a:t>https://commercial.bunn.com/33700.0000</a:t>
            </a:r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920B3C-D70C-FBFE-D956-FD816AB975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297" y="2416093"/>
            <a:ext cx="2025813" cy="20258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9D8F46-1270-84CB-76E3-E2B111C2C1A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5904" y="2416092"/>
            <a:ext cx="2025813" cy="20258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E59C08-30C2-DC6B-9333-1A539D4C53AF}"/>
              </a:ext>
            </a:extLst>
          </p:cNvPr>
          <p:cNvSpPr txBox="1"/>
          <p:nvPr/>
        </p:nvSpPr>
        <p:spPr>
          <a:xfrm>
            <a:off x="8354523" y="1572526"/>
            <a:ext cx="28641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MHG</a:t>
            </a:r>
          </a:p>
          <a:p>
            <a:pPr algn="ctr"/>
            <a:r>
              <a:rPr lang="en-US" sz="1200" dirty="0">
                <a:hlinkClick r:id="rId9"/>
              </a:rPr>
              <a:t>https://commercial.bunn.com/35600.0020</a:t>
            </a:r>
            <a:endParaRPr lang="en-US" sz="1200" dirty="0"/>
          </a:p>
          <a:p>
            <a:pPr algn="ctr"/>
            <a:endParaRPr lang="en-US" sz="1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1F70AF-A867-634E-F347-BB901AD7776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0411" y="2279331"/>
            <a:ext cx="2476909" cy="24769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D6929C-BC93-CF46-7D0E-1680D6567D9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0977" y="2219050"/>
            <a:ext cx="2597470" cy="2597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CE9062-A25A-4590-37A3-AD4C1AF2A97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48958" y="2219049"/>
            <a:ext cx="2597471" cy="259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72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336CF8-0425-EEF9-8441-90C3A1B34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Accessories 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1818C608-4F69-A3FB-0147-F9613086A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901" y="5590368"/>
            <a:ext cx="1161349" cy="11613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F3A133-CAED-82E3-072C-79418DCCD1DF}"/>
              </a:ext>
            </a:extLst>
          </p:cNvPr>
          <p:cNvSpPr txBox="1"/>
          <p:nvPr/>
        </p:nvSpPr>
        <p:spPr>
          <a:xfrm>
            <a:off x="903732" y="1406616"/>
            <a:ext cx="28641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Push Style Handle Adapter</a:t>
            </a:r>
          </a:p>
          <a:p>
            <a:pPr algn="ctr"/>
            <a:r>
              <a:rPr lang="en-US" sz="1200" dirty="0">
                <a:hlinkClick r:id="rId3"/>
              </a:rPr>
              <a:t>https://commercial.bunn.com/57480.0000</a:t>
            </a:r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DB3F9E-9C9B-FD0D-1400-FACEA2A90D79}"/>
              </a:ext>
            </a:extLst>
          </p:cNvPr>
          <p:cNvSpPr txBox="1"/>
          <p:nvPr/>
        </p:nvSpPr>
        <p:spPr>
          <a:xfrm>
            <a:off x="4515745" y="1423444"/>
            <a:ext cx="28641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Holder, POS Sign</a:t>
            </a:r>
          </a:p>
          <a:p>
            <a:pPr algn="ctr"/>
            <a:r>
              <a:rPr lang="en-US" sz="1200" dirty="0">
                <a:hlinkClick r:id="rId4"/>
              </a:rPr>
              <a:t>https://commercial.bunn.com/53683.0003</a:t>
            </a:r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E59C08-30C2-DC6B-9333-1A539D4C53AF}"/>
              </a:ext>
            </a:extLst>
          </p:cNvPr>
          <p:cNvSpPr txBox="1"/>
          <p:nvPr/>
        </p:nvSpPr>
        <p:spPr>
          <a:xfrm>
            <a:off x="8296040" y="1406616"/>
            <a:ext cx="28641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Foam Brush, Tube</a:t>
            </a:r>
          </a:p>
          <a:p>
            <a:pPr algn="ctr"/>
            <a:r>
              <a:rPr lang="en-US" sz="1200" dirty="0">
                <a:hlinkClick r:id="rId5"/>
              </a:rPr>
              <a:t>https://commercial.bunn.com/57892.0000</a:t>
            </a:r>
            <a:endParaRPr lang="en-US" sz="1200" dirty="0"/>
          </a:p>
          <a:p>
            <a:pPr algn="ctr"/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620805-188E-176F-EE95-B75889E151C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2531" y="1875242"/>
            <a:ext cx="1506583" cy="15065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175443-2A64-3D4A-C133-C1CCEF7FDFE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5745" y="1919227"/>
            <a:ext cx="1384310" cy="13843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4C215D-DE52-222E-C48F-A7D9E3349D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5616" y="1997514"/>
            <a:ext cx="1384311" cy="13843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ACCB2D-094B-8F0B-FCC9-01624F2769B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7128" y="1726414"/>
            <a:ext cx="1655411" cy="16554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82AF76E-68FB-A51D-5048-30F7D1768E07}"/>
              </a:ext>
            </a:extLst>
          </p:cNvPr>
          <p:cNvSpPr txBox="1"/>
          <p:nvPr/>
        </p:nvSpPr>
        <p:spPr>
          <a:xfrm>
            <a:off x="838200" y="3511897"/>
            <a:ext cx="28641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Kit, Drip Tray Twin Soft Heat</a:t>
            </a:r>
          </a:p>
          <a:p>
            <a:pPr algn="ctr"/>
            <a:r>
              <a:rPr lang="en-US" sz="1200" dirty="0">
                <a:hlinkClick r:id="rId10"/>
              </a:rPr>
              <a:t>https://commercial.bunn.com/53452.0000</a:t>
            </a:r>
            <a:endParaRPr lang="en-US" sz="1200" dirty="0"/>
          </a:p>
          <a:p>
            <a:pPr algn="ctr"/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38D3CE-674C-C509-6274-3E371B59CEC5}"/>
              </a:ext>
            </a:extLst>
          </p:cNvPr>
          <p:cNvSpPr txBox="1"/>
          <p:nvPr/>
        </p:nvSpPr>
        <p:spPr>
          <a:xfrm>
            <a:off x="4563525" y="3511897"/>
            <a:ext cx="28641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Kit, Drip Tray Single Soft Heat</a:t>
            </a:r>
          </a:p>
          <a:p>
            <a:pPr algn="ctr"/>
            <a:r>
              <a:rPr lang="en-US" sz="1200" dirty="0">
                <a:hlinkClick r:id="rId11"/>
              </a:rPr>
              <a:t>https://commercial.bunn.com/53452.0001</a:t>
            </a:r>
            <a:endParaRPr lang="en-US" sz="1200" dirty="0"/>
          </a:p>
          <a:p>
            <a:pPr algn="ctr"/>
            <a:endParaRPr lang="en-US" sz="1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3ADB1A7-38D0-1661-BB0B-1CBF5D91EBB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82" y="3429000"/>
            <a:ext cx="2952532" cy="31103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05B622-A4A1-E211-2574-91FB0566D46F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2013" y="3799320"/>
            <a:ext cx="2327205" cy="23272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812AE9B-47D9-CB03-0F64-8EA1DF845369}"/>
              </a:ext>
            </a:extLst>
          </p:cNvPr>
          <p:cNvSpPr txBox="1"/>
          <p:nvPr/>
        </p:nvSpPr>
        <p:spPr>
          <a:xfrm>
            <a:off x="8296040" y="3510140"/>
            <a:ext cx="2864182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WEQ-10(1.5)5L System – Hard Water Filter</a:t>
            </a:r>
          </a:p>
          <a:p>
            <a:pPr algn="ctr"/>
            <a:r>
              <a:rPr lang="en-US" sz="1200" dirty="0">
                <a:hlinkClick r:id="rId14"/>
              </a:rPr>
              <a:t>https://commercial.bunn.com/56000.0024</a:t>
            </a:r>
            <a:endParaRPr lang="en-US" sz="1200" dirty="0"/>
          </a:p>
          <a:p>
            <a:pPr algn="ctr"/>
            <a:r>
              <a:rPr lang="en-US" sz="1200" dirty="0">
                <a:hlinkClick r:id="rId15"/>
              </a:rPr>
              <a:t>https://commercial.bunn.com/56000.0121</a:t>
            </a:r>
            <a:endParaRPr lang="en-US" sz="1200" dirty="0"/>
          </a:p>
          <a:p>
            <a:pPr algn="ctr"/>
            <a:r>
              <a:rPr lang="en-US" sz="1200" dirty="0">
                <a:hlinkClick r:id="rId16"/>
              </a:rPr>
              <a:t>https://commercial.bunn.com/56000.0201</a:t>
            </a:r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4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F0334BE-B848-21B9-4A36-3A9944E19F07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7050" y="4284085"/>
            <a:ext cx="1902823" cy="19028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7450BD-BC17-1963-3991-560BBFC2C74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5510" y="4391505"/>
            <a:ext cx="1779537" cy="17795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A6A8CF-E57A-9201-2E47-D4B157AB1CCC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4833" y="4534190"/>
            <a:ext cx="1402612" cy="140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4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964502-5220-865C-5271-623D73C09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5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/>
              <a:t>Glass Pots – Convenience Channel</a:t>
            </a:r>
            <a:br>
              <a:rPr lang="en-US" sz="3200" b="1" dirty="0"/>
            </a:br>
            <a:r>
              <a:rPr lang="en-US" sz="2200" b="1" dirty="0"/>
              <a:t>~ 30 +/- Cups per day (420+ </a:t>
            </a:r>
            <a:r>
              <a:rPr lang="en-US" sz="2200" b="1" dirty="0" err="1"/>
              <a:t>lbs</a:t>
            </a:r>
            <a:r>
              <a:rPr lang="en-US" sz="2200" b="1" dirty="0"/>
              <a:t>/year)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F64A64-5B8F-0F4F-A754-506F7A7AB57F}"/>
              </a:ext>
            </a:extLst>
          </p:cNvPr>
          <p:cNvSpPr txBox="1"/>
          <p:nvPr/>
        </p:nvSpPr>
        <p:spPr>
          <a:xfrm>
            <a:off x="169531" y="1442204"/>
            <a:ext cx="28641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CWTF15-3</a:t>
            </a:r>
          </a:p>
          <a:p>
            <a:pPr algn="ctr"/>
            <a:r>
              <a:rPr lang="en-US" sz="1200" dirty="0">
                <a:hlinkClick r:id="rId2"/>
              </a:rPr>
              <a:t>https://commercial.bunn.com/12950.0212</a:t>
            </a:r>
            <a:endParaRPr lang="en-US" sz="1200" dirty="0"/>
          </a:p>
          <a:p>
            <a:pPr algn="ctr"/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A6C76F-0A3B-EDDE-56DD-276787BA48A5}"/>
              </a:ext>
            </a:extLst>
          </p:cNvPr>
          <p:cNvSpPr txBox="1"/>
          <p:nvPr/>
        </p:nvSpPr>
        <p:spPr>
          <a:xfrm>
            <a:off x="3732669" y="3638855"/>
            <a:ext cx="28641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Easy Pour, Orange Handle (single pack)</a:t>
            </a:r>
          </a:p>
          <a:p>
            <a:pPr algn="ctr"/>
            <a:r>
              <a:rPr lang="en-US" sz="1200" dirty="0">
                <a:hlinkClick r:id="rId3"/>
              </a:rPr>
              <a:t>https://commercial.bunn.com/06101.0101</a:t>
            </a:r>
            <a:endParaRPr lang="en-US" sz="1200" dirty="0"/>
          </a:p>
          <a:p>
            <a:pPr algn="ctr"/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E171E6-4EF5-FAB2-E782-40BB3E3108D4}"/>
              </a:ext>
            </a:extLst>
          </p:cNvPr>
          <p:cNvSpPr txBox="1"/>
          <p:nvPr/>
        </p:nvSpPr>
        <p:spPr>
          <a:xfrm>
            <a:off x="3711993" y="1438090"/>
            <a:ext cx="28641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Easy Pour, Black Handle (case of 2)</a:t>
            </a:r>
          </a:p>
          <a:p>
            <a:pPr algn="ctr"/>
            <a:r>
              <a:rPr lang="en-US" sz="1200" dirty="0">
                <a:hlinkClick r:id="rId4"/>
              </a:rPr>
              <a:t>https://commercial.bunn.com/06100.0102</a:t>
            </a:r>
            <a:endParaRPr lang="en-US" sz="1200" dirty="0"/>
          </a:p>
          <a:p>
            <a:pPr algn="ct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74495F-B0F5-30DE-4A50-C6DAAB3E3501}"/>
              </a:ext>
            </a:extLst>
          </p:cNvPr>
          <p:cNvSpPr txBox="1"/>
          <p:nvPr/>
        </p:nvSpPr>
        <p:spPr>
          <a:xfrm>
            <a:off x="7224127" y="1437502"/>
            <a:ext cx="33077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i="0" dirty="0">
                <a:solidFill>
                  <a:srgbClr val="000000"/>
                </a:solidFill>
                <a:effectLst/>
                <a:latin typeface="AvenirNextLTW01-Medium"/>
              </a:rPr>
              <a:t>iMIX-3S+ (top hinge)</a:t>
            </a:r>
          </a:p>
          <a:p>
            <a:pPr algn="ctr"/>
            <a:r>
              <a:rPr lang="en-US" sz="1400" dirty="0">
                <a:hlinkClick r:id="rId5"/>
              </a:rPr>
              <a:t>https://commercial.bunn.com/38600.0050</a:t>
            </a:r>
            <a:endParaRPr lang="en-US" sz="1400" dirty="0"/>
          </a:p>
          <a:p>
            <a:pPr algn="ctr"/>
            <a:endParaRPr lang="en-US" sz="1400" dirty="0"/>
          </a:p>
        </p:txBody>
      </p:sp>
      <p:pic>
        <p:nvPicPr>
          <p:cNvPr id="15" name="Picture 14" descr="A blue and black logo&#10;&#10;Description automatically generated">
            <a:extLst>
              <a:ext uri="{FF2B5EF4-FFF2-40B4-BE49-F238E27FC236}">
                <a16:creationId xmlns:a16="http://schemas.microsoft.com/office/drawing/2014/main" id="{1DF47105-5EA3-9009-50ED-635F3C192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901" y="5590368"/>
            <a:ext cx="1161349" cy="11613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AB49B9-ED3B-44BD-3D40-49BC3846BF7C}"/>
              </a:ext>
            </a:extLst>
          </p:cNvPr>
          <p:cNvSpPr txBox="1"/>
          <p:nvPr/>
        </p:nvSpPr>
        <p:spPr>
          <a:xfrm>
            <a:off x="3966890" y="5709666"/>
            <a:ext cx="4125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/>
              <a:t>Equipment Package Summary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1 Brewer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3 Glass pots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1 three head </a:t>
            </a:r>
            <a:r>
              <a:rPr lang="en-US" sz="1200" dirty="0" err="1"/>
              <a:t>iMIX</a:t>
            </a:r>
            <a:r>
              <a:rPr lang="en-US" sz="1200" dirty="0"/>
              <a:t> Cappuccino/hot cocoa machine (optional)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7F5DEF-FD16-C923-4F54-9A2A981BDFA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023" y="1831793"/>
            <a:ext cx="2539714" cy="25397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DF9126-2117-562E-6C12-CF7CC731ACF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319" y="1934576"/>
            <a:ext cx="1671926" cy="16719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A3A8D8-0D86-5369-A5F2-C1401EC3A9A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318" y="3975217"/>
            <a:ext cx="1788581" cy="1788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2DE771-42D7-7DE5-3084-C954E61B69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6595" y="2086748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964502-5220-865C-5271-623D73C09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5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/>
              <a:t>Tier 1 – Convenience Channel</a:t>
            </a:r>
            <a:br>
              <a:rPr lang="en-US" sz="3200" b="1" dirty="0"/>
            </a:br>
            <a:r>
              <a:rPr lang="en-US" sz="2200" b="1" dirty="0"/>
              <a:t>~ 35-45+ Cups per day (450+ </a:t>
            </a:r>
            <a:r>
              <a:rPr lang="en-US" sz="2200" b="1" dirty="0" err="1"/>
              <a:t>lbs</a:t>
            </a:r>
            <a:r>
              <a:rPr lang="en-US" sz="2200" b="1" dirty="0"/>
              <a:t>/year)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68DE1-2927-D7FD-C90D-4E92F7522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4610"/>
            <a:ext cx="3333750" cy="3333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F64A64-5B8F-0F4F-A754-506F7A7AB57F}"/>
              </a:ext>
            </a:extLst>
          </p:cNvPr>
          <p:cNvSpPr txBox="1"/>
          <p:nvPr/>
        </p:nvSpPr>
        <p:spPr>
          <a:xfrm>
            <a:off x="169531" y="1442204"/>
            <a:ext cx="28641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ICB SH Soft Heat, DV 120/208-240V</a:t>
            </a:r>
          </a:p>
          <a:p>
            <a:pPr algn="ctr"/>
            <a:r>
              <a:rPr lang="en-US" sz="1200" dirty="0">
                <a:hlinkClick r:id="rId3"/>
              </a:rPr>
              <a:t>https://commercial.bunn.com/51100.0103</a:t>
            </a:r>
            <a:endParaRPr lang="en-US" sz="1200" dirty="0"/>
          </a:p>
          <a:p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F9C7AD-A1D1-5CC5-1DA6-EA992F679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096" y="4243153"/>
            <a:ext cx="1323975" cy="1323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A6C76F-0A3B-EDDE-56DD-276787BA48A5}"/>
              </a:ext>
            </a:extLst>
          </p:cNvPr>
          <p:cNvSpPr txBox="1"/>
          <p:nvPr/>
        </p:nvSpPr>
        <p:spPr>
          <a:xfrm>
            <a:off x="3725061" y="3781485"/>
            <a:ext cx="28641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 SH Stand, 120V </a:t>
            </a:r>
          </a:p>
          <a:p>
            <a:pPr algn="ctr"/>
            <a:r>
              <a:rPr lang="en-US" sz="1200" dirty="0">
                <a:hlinkClick r:id="rId5"/>
              </a:rPr>
              <a:t>https://commercial.bunn.com/27825.0200</a:t>
            </a:r>
            <a:endParaRPr lang="en-US" sz="1200" dirty="0"/>
          </a:p>
          <a:p>
            <a:pPr algn="ctr"/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86C22D-0EFE-10FA-9CF3-2EB61AB803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4398" y="2027867"/>
            <a:ext cx="1625509" cy="16255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E171E6-4EF5-FAB2-E782-40BB3E3108D4}"/>
              </a:ext>
            </a:extLst>
          </p:cNvPr>
          <p:cNvSpPr txBox="1"/>
          <p:nvPr/>
        </p:nvSpPr>
        <p:spPr>
          <a:xfrm>
            <a:off x="3711993" y="1438090"/>
            <a:ext cx="28641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1.5 Gal SH Server</a:t>
            </a:r>
          </a:p>
          <a:p>
            <a:pPr algn="ctr"/>
            <a:r>
              <a:rPr lang="en-US" sz="1200" dirty="0">
                <a:hlinkClick r:id="rId7"/>
              </a:rPr>
              <a:t>https://commercial.bunn.com/27850.0200</a:t>
            </a:r>
            <a:endParaRPr lang="en-US" sz="1200" dirty="0"/>
          </a:p>
          <a:p>
            <a:pPr algn="ct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74495F-B0F5-30DE-4A50-C6DAAB3E3501}"/>
              </a:ext>
            </a:extLst>
          </p:cNvPr>
          <p:cNvSpPr txBox="1"/>
          <p:nvPr/>
        </p:nvSpPr>
        <p:spPr>
          <a:xfrm>
            <a:off x="7445919" y="1437502"/>
            <a:ext cx="28641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0" i="0" dirty="0">
                <a:solidFill>
                  <a:srgbClr val="000000"/>
                </a:solidFill>
                <a:effectLst/>
                <a:latin typeface="AvenirNextLTW01-Medium"/>
              </a:rPr>
              <a:t>iMIX-3S+ (top hinge)</a:t>
            </a:r>
          </a:p>
          <a:p>
            <a:pPr algn="ctr"/>
            <a:r>
              <a:rPr lang="en-US" sz="1200" dirty="0">
                <a:hlinkClick r:id="rId8"/>
              </a:rPr>
              <a:t>https://commercial.bunn.com/38600.0050</a:t>
            </a:r>
            <a:endParaRPr lang="en-US" sz="1200" dirty="0"/>
          </a:p>
          <a:p>
            <a:pPr algn="ctr"/>
            <a:endParaRPr lang="en-US" sz="1400" dirty="0"/>
          </a:p>
        </p:txBody>
      </p:sp>
      <p:pic>
        <p:nvPicPr>
          <p:cNvPr id="15" name="Picture 14" descr="A blue and black logo&#10;&#10;Description automatically generated">
            <a:extLst>
              <a:ext uri="{FF2B5EF4-FFF2-40B4-BE49-F238E27FC236}">
                <a16:creationId xmlns:a16="http://schemas.microsoft.com/office/drawing/2014/main" id="{1DF47105-5EA3-9009-50ED-635F3C192A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901" y="5590368"/>
            <a:ext cx="1161349" cy="11613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AB49B9-ED3B-44BD-3D40-49BC3846BF7C}"/>
              </a:ext>
            </a:extLst>
          </p:cNvPr>
          <p:cNvSpPr txBox="1"/>
          <p:nvPr/>
        </p:nvSpPr>
        <p:spPr>
          <a:xfrm>
            <a:off x="3966890" y="5709666"/>
            <a:ext cx="4721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/>
              <a:t>Equipment Package Summary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1 Brewer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2 Servers (optional +1 additional server)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1 Stand (optional +1 additional stand or one 2SH Stand #27875.0200)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1 three head </a:t>
            </a:r>
            <a:r>
              <a:rPr lang="en-US" sz="1200" dirty="0" err="1"/>
              <a:t>iMIX</a:t>
            </a:r>
            <a:r>
              <a:rPr lang="en-US" sz="1200" dirty="0"/>
              <a:t> Cappuccino/hot cocoa machine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C01D4-7535-D99B-B024-9D66050D19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6278" y="1985975"/>
            <a:ext cx="3334801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5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964502-5220-865C-5271-623D73C09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5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/>
              <a:t>Tier 2 – Convenience Channel</a:t>
            </a:r>
            <a:br>
              <a:rPr lang="en-US" sz="3200" b="1" dirty="0"/>
            </a:br>
            <a:r>
              <a:rPr lang="en-US" sz="2200" b="1" dirty="0"/>
              <a:t>~ 46-59 cups per day (600+ </a:t>
            </a:r>
            <a:r>
              <a:rPr lang="en-US" sz="2200" b="1" dirty="0" err="1"/>
              <a:t>lbs</a:t>
            </a:r>
            <a:r>
              <a:rPr lang="en-US" sz="2200" b="1" dirty="0"/>
              <a:t>/year)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F64A64-5B8F-0F4F-A754-506F7A7AB57F}"/>
              </a:ext>
            </a:extLst>
          </p:cNvPr>
          <p:cNvSpPr txBox="1"/>
          <p:nvPr/>
        </p:nvSpPr>
        <p:spPr>
          <a:xfrm>
            <a:off x="169531" y="1442204"/>
            <a:ext cx="28641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ICB Twin Soft Heat</a:t>
            </a:r>
          </a:p>
          <a:p>
            <a:pPr algn="ctr"/>
            <a:r>
              <a:rPr lang="en-US" sz="1200" dirty="0">
                <a:hlinkClick r:id="rId2"/>
              </a:rPr>
              <a:t>https://commercial.bunn.com/51200.0102</a:t>
            </a:r>
            <a:endParaRPr lang="en-US" sz="1200" dirty="0"/>
          </a:p>
          <a:p>
            <a:pPr algn="ctr"/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F9C7AD-A1D1-5CC5-1DA6-EA992F679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096" y="4243153"/>
            <a:ext cx="1323975" cy="1323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A6C76F-0A3B-EDDE-56DD-276787BA48A5}"/>
              </a:ext>
            </a:extLst>
          </p:cNvPr>
          <p:cNvSpPr txBox="1"/>
          <p:nvPr/>
        </p:nvSpPr>
        <p:spPr>
          <a:xfrm>
            <a:off x="3725061" y="3781485"/>
            <a:ext cx="28641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 SH Stand, 120V </a:t>
            </a:r>
          </a:p>
          <a:p>
            <a:pPr algn="ctr"/>
            <a:r>
              <a:rPr lang="en-US" sz="1200" dirty="0">
                <a:hlinkClick r:id="rId4"/>
              </a:rPr>
              <a:t>https://commercial.bunn.com/27825.0200</a:t>
            </a:r>
            <a:endParaRPr lang="en-US" sz="1200" dirty="0"/>
          </a:p>
          <a:p>
            <a:pPr algn="ctr"/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86C22D-0EFE-10FA-9CF3-2EB61AB80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398" y="2027867"/>
            <a:ext cx="1625509" cy="16255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E171E6-4EF5-FAB2-E782-40BB3E3108D4}"/>
              </a:ext>
            </a:extLst>
          </p:cNvPr>
          <p:cNvSpPr txBox="1"/>
          <p:nvPr/>
        </p:nvSpPr>
        <p:spPr>
          <a:xfrm>
            <a:off x="3711993" y="1438090"/>
            <a:ext cx="28641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1.5 Gal SH Server</a:t>
            </a:r>
          </a:p>
          <a:p>
            <a:pPr algn="ctr"/>
            <a:r>
              <a:rPr lang="en-US" sz="1200" dirty="0">
                <a:hlinkClick r:id="rId6"/>
              </a:rPr>
              <a:t>https://commercial.bunn.com/27850.0200</a:t>
            </a:r>
            <a:endParaRPr lang="en-US" sz="1200" dirty="0"/>
          </a:p>
          <a:p>
            <a:pPr algn="ct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74495F-B0F5-30DE-4A50-C6DAAB3E3501}"/>
              </a:ext>
            </a:extLst>
          </p:cNvPr>
          <p:cNvSpPr txBox="1"/>
          <p:nvPr/>
        </p:nvSpPr>
        <p:spPr>
          <a:xfrm>
            <a:off x="7445919" y="1437502"/>
            <a:ext cx="28641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0" i="0" dirty="0">
                <a:solidFill>
                  <a:srgbClr val="000000"/>
                </a:solidFill>
                <a:effectLst/>
                <a:latin typeface="AvenirNextLTW01-Medium"/>
              </a:rPr>
              <a:t>iMIX-3S+ (top hinge)</a:t>
            </a:r>
          </a:p>
          <a:p>
            <a:pPr algn="ctr"/>
            <a:r>
              <a:rPr lang="en-US" sz="1200" dirty="0">
                <a:hlinkClick r:id="rId7"/>
              </a:rPr>
              <a:t>https://commercial.bunn.com/38600.0050</a:t>
            </a:r>
            <a:endParaRPr lang="en-US" sz="1200" dirty="0"/>
          </a:p>
          <a:p>
            <a:pPr algn="ctr"/>
            <a:endParaRPr lang="en-US" sz="1400" dirty="0"/>
          </a:p>
        </p:txBody>
      </p:sp>
      <p:pic>
        <p:nvPicPr>
          <p:cNvPr id="15" name="Picture 14" descr="A blue and black logo&#10;&#10;Description automatically generated">
            <a:extLst>
              <a:ext uri="{FF2B5EF4-FFF2-40B4-BE49-F238E27FC236}">
                <a16:creationId xmlns:a16="http://schemas.microsoft.com/office/drawing/2014/main" id="{1DF47105-5EA3-9009-50ED-635F3C192A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901" y="5590368"/>
            <a:ext cx="1161349" cy="11613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B8605F-6EFD-BF67-8926-0D9D98F62A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020" y="1882198"/>
            <a:ext cx="3333750" cy="33337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FA665F-60B2-11B1-A0AD-1E4BA2CF26E9}"/>
              </a:ext>
            </a:extLst>
          </p:cNvPr>
          <p:cNvSpPr txBox="1"/>
          <p:nvPr/>
        </p:nvSpPr>
        <p:spPr>
          <a:xfrm>
            <a:off x="3966890" y="5709666"/>
            <a:ext cx="46394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/>
              <a:t>Equipment Package Summary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1 Brewer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3 Servers (optional +1 additional server)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1 Stand (optional +1 additional stand or one 2SH Stand #27875.0200)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1 three head </a:t>
            </a:r>
            <a:r>
              <a:rPr lang="en-US" sz="1200" dirty="0" err="1"/>
              <a:t>iMIX</a:t>
            </a:r>
            <a:r>
              <a:rPr lang="en-US" sz="1200" dirty="0"/>
              <a:t> Cappuccino/hot cocoa machine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DA8878-6BC1-257B-28C0-D8D403C58D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6278" y="1985975"/>
            <a:ext cx="3334801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42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964502-5220-865C-5271-623D73C09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5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/>
              <a:t>Tier 3 – Convenience Channel</a:t>
            </a:r>
            <a:br>
              <a:rPr lang="en-US" sz="3200" b="1" dirty="0"/>
            </a:br>
            <a:r>
              <a:rPr lang="en-US" sz="2200" b="1" dirty="0"/>
              <a:t>~ 60+ Cups per day (750+ </a:t>
            </a:r>
            <a:r>
              <a:rPr lang="en-US" sz="2200" b="1" dirty="0" err="1"/>
              <a:t>lbs</a:t>
            </a:r>
            <a:r>
              <a:rPr lang="en-US" sz="2200" b="1" dirty="0"/>
              <a:t>/year)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A6C76F-0A3B-EDDE-56DD-276787BA48A5}"/>
              </a:ext>
            </a:extLst>
          </p:cNvPr>
          <p:cNvSpPr txBox="1"/>
          <p:nvPr/>
        </p:nvSpPr>
        <p:spPr>
          <a:xfrm>
            <a:off x="3725061" y="3781485"/>
            <a:ext cx="28641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2 SH Stand, 120V </a:t>
            </a:r>
          </a:p>
          <a:p>
            <a:pPr algn="ctr"/>
            <a:r>
              <a:rPr lang="en-US" sz="1200" dirty="0">
                <a:hlinkClick r:id="rId2"/>
              </a:rPr>
              <a:t>https://commercial.bunn.com/27875.0200</a:t>
            </a:r>
            <a:endParaRPr lang="en-US" sz="1200" dirty="0"/>
          </a:p>
          <a:p>
            <a:pPr algn="ctr"/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86C22D-0EFE-10FA-9CF3-2EB61AB80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398" y="2027867"/>
            <a:ext cx="1625509" cy="16255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E171E6-4EF5-FAB2-E782-40BB3E3108D4}"/>
              </a:ext>
            </a:extLst>
          </p:cNvPr>
          <p:cNvSpPr txBox="1"/>
          <p:nvPr/>
        </p:nvSpPr>
        <p:spPr>
          <a:xfrm>
            <a:off x="3711993" y="1438090"/>
            <a:ext cx="28641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1.5 Gal SH Server</a:t>
            </a:r>
          </a:p>
          <a:p>
            <a:pPr algn="ctr"/>
            <a:r>
              <a:rPr lang="en-US" sz="1200" dirty="0">
                <a:hlinkClick r:id="rId4"/>
              </a:rPr>
              <a:t>https://commercial.bunn.com/27850.0200</a:t>
            </a:r>
            <a:endParaRPr lang="en-US" sz="1200" dirty="0"/>
          </a:p>
          <a:p>
            <a:pPr algn="ct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74495F-B0F5-30DE-4A50-C6DAAB3E3501}"/>
              </a:ext>
            </a:extLst>
          </p:cNvPr>
          <p:cNvSpPr txBox="1"/>
          <p:nvPr/>
        </p:nvSpPr>
        <p:spPr>
          <a:xfrm>
            <a:off x="7445919" y="1437502"/>
            <a:ext cx="28641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i="0" dirty="0">
                <a:solidFill>
                  <a:srgbClr val="000000"/>
                </a:solidFill>
                <a:effectLst/>
                <a:latin typeface="AvenirNextLTW01-Medium"/>
              </a:rPr>
              <a:t>iMIX-5S+ (top hinge)</a:t>
            </a:r>
          </a:p>
          <a:p>
            <a:pPr algn="ctr"/>
            <a:r>
              <a:rPr lang="en-US" sz="1200" dirty="0">
                <a:hlinkClick r:id="rId5"/>
              </a:rPr>
              <a:t>https://commercial.bunn.com/38100.0050</a:t>
            </a:r>
            <a:endParaRPr lang="en-US" sz="1200" dirty="0"/>
          </a:p>
          <a:p>
            <a:pPr algn="ctr"/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693874-D34D-521E-AFEC-928140CE8D63}"/>
              </a:ext>
            </a:extLst>
          </p:cNvPr>
          <p:cNvSpPr txBox="1"/>
          <p:nvPr/>
        </p:nvSpPr>
        <p:spPr>
          <a:xfrm>
            <a:off x="3849189" y="5663212"/>
            <a:ext cx="336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/>
              <a:t>Equipment Package Summary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1 Brewer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4 Servers (optional +1 additional server)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1 2SH Stand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1 five head </a:t>
            </a:r>
            <a:r>
              <a:rPr lang="en-US" sz="1200" dirty="0" err="1"/>
              <a:t>iMIX</a:t>
            </a:r>
            <a:r>
              <a:rPr lang="en-US" sz="1200" dirty="0"/>
              <a:t> Cappuccino/hot cocoa machine</a:t>
            </a:r>
          </a:p>
        </p:txBody>
      </p:sp>
      <p:pic>
        <p:nvPicPr>
          <p:cNvPr id="15" name="Picture 14" descr="A blue and black logo&#10;&#10;Description automatically generated">
            <a:extLst>
              <a:ext uri="{FF2B5EF4-FFF2-40B4-BE49-F238E27FC236}">
                <a16:creationId xmlns:a16="http://schemas.microsoft.com/office/drawing/2014/main" id="{1DF47105-5EA3-9009-50ED-635F3C192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901" y="5590368"/>
            <a:ext cx="1161349" cy="11613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FAA6F8-8779-73B0-CF6D-E8A2DD9154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020" y="1882198"/>
            <a:ext cx="3333750" cy="33337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C34A0D-71A8-F423-3814-057F50C1F454}"/>
              </a:ext>
            </a:extLst>
          </p:cNvPr>
          <p:cNvSpPr txBox="1"/>
          <p:nvPr/>
        </p:nvSpPr>
        <p:spPr>
          <a:xfrm>
            <a:off x="169531" y="1442204"/>
            <a:ext cx="28641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ICB Twin Soft Heat</a:t>
            </a:r>
          </a:p>
          <a:p>
            <a:pPr algn="ctr"/>
            <a:r>
              <a:rPr lang="en-US" sz="1200" dirty="0">
                <a:hlinkClick r:id="rId8"/>
              </a:rPr>
              <a:t>https://commercial.bunn.com/51200.0102</a:t>
            </a:r>
            <a:endParaRPr lang="en-US" sz="1200" dirty="0"/>
          </a:p>
          <a:p>
            <a:pPr algn="ctr"/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1776F-62B8-2F8D-1E87-B044A550EB6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7941" y="3968876"/>
            <a:ext cx="1778238" cy="17782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53911D-2084-B874-8428-2CEAA5A862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8514" y="1986501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03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0CA6-6B77-8521-0F74-BCBF60641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10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Bean to Cup – Optional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34DDD7-6D77-350E-B9AF-591BE7D3F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1" y="2335403"/>
            <a:ext cx="2916824" cy="29168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02D1C9-3982-C176-88BB-5D0BA0EE98D8}"/>
              </a:ext>
            </a:extLst>
          </p:cNvPr>
          <p:cNvSpPr txBox="1"/>
          <p:nvPr/>
        </p:nvSpPr>
        <p:spPr>
          <a:xfrm>
            <a:off x="86291" y="1534213"/>
            <a:ext cx="28641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FAST CUP, 208-240V 60HZ</a:t>
            </a:r>
          </a:p>
          <a:p>
            <a:pPr algn="ctr"/>
            <a:r>
              <a:rPr lang="en-US" sz="1200" dirty="0"/>
              <a:t>w/BUNNlink </a:t>
            </a:r>
            <a:r>
              <a:rPr lang="en-US" sz="1200" dirty="0" err="1"/>
              <a:t>WiFi</a:t>
            </a:r>
            <a:endParaRPr lang="en-US" sz="1200" dirty="0"/>
          </a:p>
          <a:p>
            <a:pPr algn="ctr"/>
            <a:r>
              <a:rPr lang="en-US" sz="1200" dirty="0">
                <a:hlinkClick r:id="rId3"/>
              </a:rPr>
              <a:t>https://commercial.bunn.com/55400.0105</a:t>
            </a:r>
            <a:endParaRPr lang="en-US" sz="1200" dirty="0"/>
          </a:p>
          <a:p>
            <a:pPr algn="ctr"/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805E75-B557-3D6E-F4F1-23D3A380A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923" y="2335402"/>
            <a:ext cx="2916825" cy="2916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DD785-D290-6357-D3F2-D24BBE42FB36}"/>
              </a:ext>
            </a:extLst>
          </p:cNvPr>
          <p:cNvSpPr txBox="1"/>
          <p:nvPr/>
        </p:nvSpPr>
        <p:spPr>
          <a:xfrm>
            <a:off x="3064186" y="1718879"/>
            <a:ext cx="28641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Sure Immersion 312</a:t>
            </a:r>
          </a:p>
          <a:p>
            <a:pPr algn="ctr"/>
            <a:r>
              <a:rPr lang="en-US" sz="1200" dirty="0">
                <a:hlinkClick r:id="rId5"/>
              </a:rPr>
              <a:t>https://commercial.bunn.com/44400.0200</a:t>
            </a:r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F80EB9-F0F3-239C-1301-16F548DD0EFA}"/>
              </a:ext>
            </a:extLst>
          </p:cNvPr>
          <p:cNvSpPr txBox="1"/>
          <p:nvPr/>
        </p:nvSpPr>
        <p:spPr>
          <a:xfrm>
            <a:off x="6050270" y="1718879"/>
            <a:ext cx="28641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Sure Immersion 220</a:t>
            </a:r>
          </a:p>
          <a:p>
            <a:pPr algn="ctr"/>
            <a:r>
              <a:rPr lang="en-US" sz="1200" dirty="0">
                <a:hlinkClick r:id="rId6"/>
              </a:rPr>
              <a:t>https://commercial.bunn.com/44400.0100</a:t>
            </a:r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CEB13C-9BAF-D4E4-8346-B4A64CF00A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1893" y="2212393"/>
            <a:ext cx="3162841" cy="3162841"/>
          </a:xfrm>
          <a:prstGeom prst="rect">
            <a:avLst/>
          </a:prstGeom>
        </p:spPr>
      </p:pic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38836355-6B61-C2CB-B6DA-38AE61A9E1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901" y="5590368"/>
            <a:ext cx="1161349" cy="1161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E38772-3734-D8D3-0CD6-C80FD77C9032}"/>
              </a:ext>
            </a:extLst>
          </p:cNvPr>
          <p:cNvSpPr txBox="1"/>
          <p:nvPr/>
        </p:nvSpPr>
        <p:spPr>
          <a:xfrm>
            <a:off x="4720399" y="5709568"/>
            <a:ext cx="269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Customer Purchase Option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E88E22-3AAC-5743-28F6-DD33B23B2F14}"/>
              </a:ext>
            </a:extLst>
          </p:cNvPr>
          <p:cNvSpPr txBox="1"/>
          <p:nvPr/>
        </p:nvSpPr>
        <p:spPr>
          <a:xfrm>
            <a:off x="9083290" y="1718879"/>
            <a:ext cx="28641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Crescendo</a:t>
            </a:r>
          </a:p>
          <a:p>
            <a:pPr algn="ctr"/>
            <a:r>
              <a:rPr lang="en-US" sz="1200" dirty="0">
                <a:hlinkClick r:id="rId9"/>
              </a:rPr>
              <a:t>https://commercial.bunn.com/44300.0201</a:t>
            </a:r>
            <a:endParaRPr lang="en-US" sz="1200" dirty="0"/>
          </a:p>
          <a:p>
            <a:pPr algn="ctr"/>
            <a:endParaRPr 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C02C5F-6F1F-224A-61A8-A1AD969F0BD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3904" y="2219437"/>
            <a:ext cx="3049992" cy="304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42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02AC-82D7-D401-96D8-25E8C7E6B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24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Cold Brew – Optional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4E9F65-80F5-6785-EDF5-A0E65FED2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4618"/>
            <a:ext cx="2849336" cy="28493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E68428-B59B-C0B6-39FB-66FBA51B8F6B}"/>
              </a:ext>
            </a:extLst>
          </p:cNvPr>
          <p:cNvSpPr txBox="1"/>
          <p:nvPr/>
        </p:nvSpPr>
        <p:spPr>
          <a:xfrm>
            <a:off x="958533" y="1579380"/>
            <a:ext cx="28641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NITRON® w/</a:t>
            </a:r>
            <a:r>
              <a:rPr lang="en-US" sz="1200" dirty="0" err="1"/>
              <a:t>Nitron</a:t>
            </a:r>
            <a:r>
              <a:rPr lang="en-US" sz="1200" dirty="0"/>
              <a:t> Gas Module</a:t>
            </a:r>
          </a:p>
          <a:p>
            <a:pPr algn="ctr"/>
            <a:r>
              <a:rPr lang="en-US" sz="1200" dirty="0">
                <a:hlinkClick r:id="rId3"/>
              </a:rPr>
              <a:t>https://commercial.bunn.com/51600.0028</a:t>
            </a:r>
            <a:endParaRPr lang="en-US" sz="1200" dirty="0"/>
          </a:p>
          <a:p>
            <a:pPr algn="ctr"/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19C51-9F07-0BAE-596B-FEFB91D0D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435" y="2217943"/>
            <a:ext cx="2916011" cy="2916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6ED99A-E1E2-12E3-EE9A-23C2AAA5F67D}"/>
              </a:ext>
            </a:extLst>
          </p:cNvPr>
          <p:cNvSpPr txBox="1"/>
          <p:nvPr/>
        </p:nvSpPr>
        <p:spPr>
          <a:xfrm>
            <a:off x="4257374" y="1579380"/>
            <a:ext cx="28641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JDF-2S Lit Door</a:t>
            </a:r>
          </a:p>
          <a:p>
            <a:pPr algn="ctr"/>
            <a:r>
              <a:rPr lang="en-US" sz="1200" dirty="0">
                <a:hlinkClick r:id="rId5"/>
              </a:rPr>
              <a:t>https://commercial.bunn.com/37900.0009</a:t>
            </a:r>
            <a:endParaRPr lang="en-US" sz="1200" dirty="0"/>
          </a:p>
          <a:p>
            <a:pPr algn="ctr"/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78695E-87A1-CAB9-A6FF-73A1ECB54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0415" y="2007305"/>
            <a:ext cx="3193052" cy="31930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E68EEB-1D31-4C15-C09D-E2ECD9BC7E9D}"/>
              </a:ext>
            </a:extLst>
          </p:cNvPr>
          <p:cNvSpPr txBox="1"/>
          <p:nvPr/>
        </p:nvSpPr>
        <p:spPr>
          <a:xfrm>
            <a:off x="8002719" y="1579380"/>
            <a:ext cx="28641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ITCB-DV-HV</a:t>
            </a:r>
          </a:p>
          <a:p>
            <a:pPr algn="ctr"/>
            <a:r>
              <a:rPr lang="en-US" sz="1200" dirty="0">
                <a:hlinkClick r:id="rId7"/>
              </a:rPr>
              <a:t>https://commercial.bunn.com/52300.0100</a:t>
            </a:r>
            <a:endParaRPr lang="en-US" sz="1200" dirty="0"/>
          </a:p>
          <a:p>
            <a:pPr algn="ctr"/>
            <a:endParaRPr lang="en-US" sz="1400" dirty="0"/>
          </a:p>
        </p:txBody>
      </p:sp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D8C004F5-186C-13EE-58A7-BBAB1694B7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901" y="5590368"/>
            <a:ext cx="1161349" cy="11613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097698-86CF-C222-8963-00CE61E7EE8E}"/>
              </a:ext>
            </a:extLst>
          </p:cNvPr>
          <p:cNvSpPr txBox="1"/>
          <p:nvPr/>
        </p:nvSpPr>
        <p:spPr>
          <a:xfrm>
            <a:off x="4720399" y="5709568"/>
            <a:ext cx="269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Customer Purchase Option</a:t>
            </a:r>
          </a:p>
        </p:txBody>
      </p:sp>
    </p:spTree>
    <p:extLst>
      <p:ext uri="{BB962C8B-B14F-4D97-AF65-F5344CB8AC3E}">
        <p14:creationId xmlns:p14="http://schemas.microsoft.com/office/powerpoint/2010/main" val="833503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336CF8-0425-EEF9-8441-90C3A1B34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Frozen/Slushy – Optional 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1818C608-4F69-A3FB-0147-F9613086A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901" y="5590368"/>
            <a:ext cx="1161349" cy="1161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EA852B-72D0-481D-4AEE-6DC68BFCD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326" y="2174569"/>
            <a:ext cx="3333750" cy="3333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F3A133-CAED-82E3-072C-79418DCCD1DF}"/>
              </a:ext>
            </a:extLst>
          </p:cNvPr>
          <p:cNvSpPr txBox="1"/>
          <p:nvPr/>
        </p:nvSpPr>
        <p:spPr>
          <a:xfrm>
            <a:off x="2080846" y="1571354"/>
            <a:ext cx="28641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/>
              <a:t>Utlra</a:t>
            </a:r>
            <a:r>
              <a:rPr lang="en-US" sz="1200" dirty="0"/>
              <a:t> NX, 102V BLK/SST, Manual Fill</a:t>
            </a:r>
          </a:p>
          <a:p>
            <a:pPr algn="ctr"/>
            <a:r>
              <a:rPr lang="en-US" sz="1200" dirty="0">
                <a:hlinkClick r:id="rId4"/>
              </a:rPr>
              <a:t>https://commercial.bunn.com/58000.0015</a:t>
            </a:r>
            <a:endParaRPr lang="en-US" sz="1200" dirty="0"/>
          </a:p>
          <a:p>
            <a:pPr algn="ctr"/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38DDAE-A29B-EA2C-EE9A-F9B626219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770" y="2174569"/>
            <a:ext cx="3333750" cy="3333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DB3F9E-9C9B-FD0D-1400-FACEA2A90D79}"/>
              </a:ext>
            </a:extLst>
          </p:cNvPr>
          <p:cNvSpPr txBox="1"/>
          <p:nvPr/>
        </p:nvSpPr>
        <p:spPr>
          <a:xfrm>
            <a:off x="7189136" y="1572526"/>
            <a:ext cx="29220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/>
              <a:t>Utlra</a:t>
            </a:r>
            <a:r>
              <a:rPr lang="en-US" sz="1200" dirty="0"/>
              <a:t> NX, 102V BLK/SST, Liquid Autofill CFV</a:t>
            </a:r>
          </a:p>
          <a:p>
            <a:pPr algn="ctr"/>
            <a:r>
              <a:rPr lang="en-US" sz="1200" dirty="0">
                <a:hlinkClick r:id="rId5"/>
              </a:rPr>
              <a:t>https://commercial.bunn.com/58000.0016</a:t>
            </a:r>
            <a:endParaRPr lang="en-US" sz="1200" dirty="0"/>
          </a:p>
          <a:p>
            <a:pPr algn="ctr"/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4813C-D9CC-5B28-114A-0DDE9277D97B}"/>
              </a:ext>
            </a:extLst>
          </p:cNvPr>
          <p:cNvSpPr txBox="1"/>
          <p:nvPr/>
        </p:nvSpPr>
        <p:spPr>
          <a:xfrm>
            <a:off x="4720399" y="5709568"/>
            <a:ext cx="269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Customer Purchase Option</a:t>
            </a:r>
          </a:p>
        </p:txBody>
      </p:sp>
    </p:spTree>
    <p:extLst>
      <p:ext uri="{BB962C8B-B14F-4D97-AF65-F5344CB8AC3E}">
        <p14:creationId xmlns:p14="http://schemas.microsoft.com/office/powerpoint/2010/main" val="644321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4F9732D-34C6-1096-159C-FDC950B2F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0" y="2198432"/>
            <a:ext cx="3264081" cy="326408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F336CF8-0425-EEF9-8441-90C3A1B34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Iced Tea – Optional 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1818C608-4F69-A3FB-0147-F9613086A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901" y="5590368"/>
            <a:ext cx="1161349" cy="11613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F3A133-CAED-82E3-072C-79418DCCD1DF}"/>
              </a:ext>
            </a:extLst>
          </p:cNvPr>
          <p:cNvSpPr txBox="1"/>
          <p:nvPr/>
        </p:nvSpPr>
        <p:spPr>
          <a:xfrm>
            <a:off x="294654" y="1484268"/>
            <a:ext cx="28641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TB3Q w/29” Trunk</a:t>
            </a:r>
          </a:p>
          <a:p>
            <a:pPr algn="ctr"/>
            <a:r>
              <a:rPr lang="en-US" sz="1200" dirty="0">
                <a:hlinkClick r:id="rId4"/>
              </a:rPr>
              <a:t>https://commercial.bunn.com/36700.0013</a:t>
            </a:r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DB3F9E-9C9B-FD0D-1400-FACEA2A90D79}"/>
              </a:ext>
            </a:extLst>
          </p:cNvPr>
          <p:cNvSpPr txBox="1"/>
          <p:nvPr/>
        </p:nvSpPr>
        <p:spPr>
          <a:xfrm>
            <a:off x="3734626" y="1479182"/>
            <a:ext cx="28641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TB6/TB6Q w/29” Trunk</a:t>
            </a:r>
          </a:p>
          <a:p>
            <a:pPr algn="ctr"/>
            <a:r>
              <a:rPr lang="en-US" sz="1200" dirty="0">
                <a:hlinkClick r:id="rId5"/>
              </a:rPr>
              <a:t>https://commercial.bunn.com/36700.0300</a:t>
            </a:r>
            <a:endParaRPr lang="en-US" sz="1200" dirty="0"/>
          </a:p>
          <a:p>
            <a:pPr algn="ctr"/>
            <a:r>
              <a:rPr lang="en-US" sz="1200" dirty="0">
                <a:hlinkClick r:id="rId6"/>
              </a:rPr>
              <a:t>https://commercial.bunn.com/36700.0301</a:t>
            </a:r>
            <a:endParaRPr lang="en-US" sz="1200" dirty="0"/>
          </a:p>
          <a:p>
            <a:pPr algn="ctr"/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F930B5-C0CC-3028-0F45-43438B7D6D79}"/>
              </a:ext>
            </a:extLst>
          </p:cNvPr>
          <p:cNvSpPr txBox="1"/>
          <p:nvPr/>
        </p:nvSpPr>
        <p:spPr>
          <a:xfrm>
            <a:off x="7831036" y="1479182"/>
            <a:ext cx="28641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ITB/ITB Dual Dilution</a:t>
            </a:r>
          </a:p>
          <a:p>
            <a:pPr algn="ctr"/>
            <a:r>
              <a:rPr lang="en-US" sz="1200" dirty="0">
                <a:hlinkClick r:id="rId7"/>
              </a:rPr>
              <a:t>https://commercial.bunn.com/52000.0100</a:t>
            </a:r>
            <a:endParaRPr lang="en-US" sz="1200" dirty="0"/>
          </a:p>
          <a:p>
            <a:pPr algn="ctr"/>
            <a:r>
              <a:rPr lang="en-US" sz="1200" dirty="0">
                <a:hlinkClick r:id="rId8"/>
              </a:rPr>
              <a:t>https://commercial.bunn.com/52000.0301</a:t>
            </a:r>
            <a:endParaRPr lang="en-US" sz="1200" dirty="0"/>
          </a:p>
          <a:p>
            <a:pPr algn="ctr"/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F09037-FEC8-9630-C712-548F971ECE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630" y="2251326"/>
            <a:ext cx="2864182" cy="28641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D27CC6-EE9F-E23B-A11A-6CEB5EE70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71076" y="2254549"/>
            <a:ext cx="2927731" cy="29277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90581E-98E1-EFBD-97D3-FF9CB9185E8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4792" y="2217546"/>
            <a:ext cx="3156186" cy="31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58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A2C2FE89F6A46AA3870E12101AE76" ma:contentTypeVersion="15" ma:contentTypeDescription="Create a new document." ma:contentTypeScope="" ma:versionID="2fc16906c8a9b703a9b6a2a279ac7797">
  <xsd:schema xmlns:xsd="http://www.w3.org/2001/XMLSchema" xmlns:xs="http://www.w3.org/2001/XMLSchema" xmlns:p="http://schemas.microsoft.com/office/2006/metadata/properties" xmlns:ns2="7d83a441-77d9-4bc9-bc73-64c952da3d35" xmlns:ns3="6cfb7162-f0ab-44f2-a18e-ff4b5605f1d1" targetNamespace="http://schemas.microsoft.com/office/2006/metadata/properties" ma:root="true" ma:fieldsID="a4dab0d005e91cfaa9e93e241da199a1" ns2:_="" ns3:_="">
    <xsd:import namespace="7d83a441-77d9-4bc9-bc73-64c952da3d35"/>
    <xsd:import namespace="6cfb7162-f0ab-44f2-a18e-ff4b5605f1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83a441-77d9-4bc9-bc73-64c952da3d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41e8c1e-805c-4dac-a500-0e0f311fe7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fb7162-f0ab-44f2-a18e-ff4b5605f1d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ccba347-f7d8-4c84-a5c7-531a27f1ddd2}" ma:internalName="TaxCatchAll" ma:showField="CatchAllData" ma:web="6cfb7162-f0ab-44f2-a18e-ff4b5605f1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C2956C-E643-4E02-9125-A5152B3B1D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83a441-77d9-4bc9-bc73-64c952da3d35"/>
    <ds:schemaRef ds:uri="6cfb7162-f0ab-44f2-a18e-ff4b5605f1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B473F3-AC26-41C6-838D-FB40B52F82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3313</TotalTime>
  <Words>818</Words>
  <Application>Microsoft Office PowerPoint</Application>
  <PresentationFormat>Widescreen</PresentationFormat>
  <Paragraphs>115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AvenirNextLTW01-Medium</vt:lpstr>
      <vt:lpstr>Calibri</vt:lpstr>
      <vt:lpstr>Calibri Light</vt:lpstr>
      <vt:lpstr>Office Theme</vt:lpstr>
      <vt:lpstr> Convenience Channel  BUNN Equipment Program</vt:lpstr>
      <vt:lpstr>Glass Pots – Convenience Channel ~ 30 +/- Cups per day (420+ lbs/year)</vt:lpstr>
      <vt:lpstr>Tier 1 – Convenience Channel ~ 35-45+ Cups per day (450+ lbs/year)</vt:lpstr>
      <vt:lpstr>Tier 2 – Convenience Channel ~ 46-59 cups per day (600+ lbs/year)</vt:lpstr>
      <vt:lpstr>Tier 3 – Convenience Channel ~ 60+ Cups per day (750+ lbs/year)</vt:lpstr>
      <vt:lpstr>Bean to Cup – Optional</vt:lpstr>
      <vt:lpstr>Cold Brew – Optional </vt:lpstr>
      <vt:lpstr>Frozen/Slushy – Optional </vt:lpstr>
      <vt:lpstr>Iced Tea – Optional </vt:lpstr>
      <vt:lpstr>Grinders – Optional </vt:lpstr>
      <vt:lpstr>Accessories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Ward</dc:creator>
  <cp:lastModifiedBy>Paul Reid</cp:lastModifiedBy>
  <cp:revision>2</cp:revision>
  <dcterms:created xsi:type="dcterms:W3CDTF">2023-08-02T12:44:50Z</dcterms:created>
  <dcterms:modified xsi:type="dcterms:W3CDTF">2024-11-01T16:08:11Z</dcterms:modified>
</cp:coreProperties>
</file>